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15"/>
  </p:notesMasterIdLst>
  <p:handoutMasterIdLst>
    <p:handoutMasterId r:id="rId116"/>
  </p:handoutMasterIdLst>
  <p:sldIdLst>
    <p:sldId id="256" r:id="rId2"/>
    <p:sldId id="375" r:id="rId3"/>
    <p:sldId id="367" r:id="rId4"/>
    <p:sldId id="386" r:id="rId5"/>
    <p:sldId id="383" r:id="rId6"/>
    <p:sldId id="384" r:id="rId7"/>
    <p:sldId id="385" r:id="rId8"/>
    <p:sldId id="377" r:id="rId9"/>
    <p:sldId id="258" r:id="rId10"/>
    <p:sldId id="379" r:id="rId11"/>
    <p:sldId id="378" r:id="rId12"/>
    <p:sldId id="259" r:id="rId13"/>
    <p:sldId id="260" r:id="rId14"/>
    <p:sldId id="261" r:id="rId15"/>
    <p:sldId id="262" r:id="rId16"/>
    <p:sldId id="380" r:id="rId17"/>
    <p:sldId id="381" r:id="rId18"/>
    <p:sldId id="263" r:id="rId19"/>
    <p:sldId id="264" r:id="rId20"/>
    <p:sldId id="265" r:id="rId21"/>
    <p:sldId id="346" r:id="rId22"/>
    <p:sldId id="347" r:id="rId23"/>
    <p:sldId id="348" r:id="rId24"/>
    <p:sldId id="366" r:id="rId25"/>
    <p:sldId id="349" r:id="rId26"/>
    <p:sldId id="266" r:id="rId27"/>
    <p:sldId id="268" r:id="rId28"/>
    <p:sldId id="269" r:id="rId29"/>
    <p:sldId id="267" r:id="rId30"/>
    <p:sldId id="270" r:id="rId31"/>
    <p:sldId id="350" r:id="rId32"/>
    <p:sldId id="351" r:id="rId33"/>
    <p:sldId id="352" r:id="rId34"/>
    <p:sldId id="271" r:id="rId35"/>
    <p:sldId id="272" r:id="rId36"/>
    <p:sldId id="273" r:id="rId37"/>
    <p:sldId id="274" r:id="rId38"/>
    <p:sldId id="275" r:id="rId39"/>
    <p:sldId id="276" r:id="rId40"/>
    <p:sldId id="277" r:id="rId41"/>
    <p:sldId id="278" r:id="rId42"/>
    <p:sldId id="279" r:id="rId43"/>
    <p:sldId id="280" r:id="rId44"/>
    <p:sldId id="281" r:id="rId45"/>
    <p:sldId id="282" r:id="rId46"/>
    <p:sldId id="283" r:id="rId47"/>
    <p:sldId id="284" r:id="rId48"/>
    <p:sldId id="285" r:id="rId49"/>
    <p:sldId id="286" r:id="rId50"/>
    <p:sldId id="287" r:id="rId51"/>
    <p:sldId id="353" r:id="rId52"/>
    <p:sldId id="288" r:id="rId53"/>
    <p:sldId id="289" r:id="rId54"/>
    <p:sldId id="290" r:id="rId55"/>
    <p:sldId id="291" r:id="rId56"/>
    <p:sldId id="292" r:id="rId57"/>
    <p:sldId id="293" r:id="rId58"/>
    <p:sldId id="294" r:id="rId59"/>
    <p:sldId id="354" r:id="rId60"/>
    <p:sldId id="295" r:id="rId61"/>
    <p:sldId id="296" r:id="rId62"/>
    <p:sldId id="297" r:id="rId63"/>
    <p:sldId id="298" r:id="rId64"/>
    <p:sldId id="299" r:id="rId65"/>
    <p:sldId id="300" r:id="rId66"/>
    <p:sldId id="301" r:id="rId67"/>
    <p:sldId id="302" r:id="rId68"/>
    <p:sldId id="355" r:id="rId69"/>
    <p:sldId id="303" r:id="rId70"/>
    <p:sldId id="358" r:id="rId71"/>
    <p:sldId id="359" r:id="rId72"/>
    <p:sldId id="360" r:id="rId73"/>
    <p:sldId id="361" r:id="rId74"/>
    <p:sldId id="305" r:id="rId75"/>
    <p:sldId id="306" r:id="rId76"/>
    <p:sldId id="307" r:id="rId77"/>
    <p:sldId id="308" r:id="rId78"/>
    <p:sldId id="309" r:id="rId79"/>
    <p:sldId id="310" r:id="rId80"/>
    <p:sldId id="313" r:id="rId81"/>
    <p:sldId id="311" r:id="rId82"/>
    <p:sldId id="312" r:id="rId83"/>
    <p:sldId id="314" r:id="rId84"/>
    <p:sldId id="315" r:id="rId85"/>
    <p:sldId id="316" r:id="rId86"/>
    <p:sldId id="317" r:id="rId87"/>
    <p:sldId id="318" r:id="rId88"/>
    <p:sldId id="319" r:id="rId89"/>
    <p:sldId id="320" r:id="rId90"/>
    <p:sldId id="321" r:id="rId91"/>
    <p:sldId id="322" r:id="rId92"/>
    <p:sldId id="323" r:id="rId93"/>
    <p:sldId id="324" r:id="rId94"/>
    <p:sldId id="325" r:id="rId95"/>
    <p:sldId id="326" r:id="rId96"/>
    <p:sldId id="327" r:id="rId97"/>
    <p:sldId id="362" r:id="rId98"/>
    <p:sldId id="328" r:id="rId99"/>
    <p:sldId id="363" r:id="rId100"/>
    <p:sldId id="329" r:id="rId101"/>
    <p:sldId id="331" r:id="rId102"/>
    <p:sldId id="330" r:id="rId103"/>
    <p:sldId id="333" r:id="rId104"/>
    <p:sldId id="334" r:id="rId105"/>
    <p:sldId id="335" r:id="rId106"/>
    <p:sldId id="356" r:id="rId107"/>
    <p:sldId id="336" r:id="rId108"/>
    <p:sldId id="357" r:id="rId109"/>
    <p:sldId id="337" r:id="rId110"/>
    <p:sldId id="338" r:id="rId111"/>
    <p:sldId id="339" r:id="rId112"/>
    <p:sldId id="340" r:id="rId113"/>
    <p:sldId id="341" r:id="rId114"/>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49C251-DF4E-4AE5-B3D8-6CC2431CFFC3}" v="584" dt="2020-04-23T15:09:52.3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0317" autoAdjust="0"/>
    <p:restoredTop sz="86433" autoAdjust="0"/>
  </p:normalViewPr>
  <p:slideViewPr>
    <p:cSldViewPr>
      <p:cViewPr varScale="1">
        <p:scale>
          <a:sx n="74" d="100"/>
          <a:sy n="74" d="100"/>
        </p:scale>
        <p:origin x="60" y="1134"/>
      </p:cViewPr>
      <p:guideLst>
        <p:guide orient="horz" pos="2160"/>
        <p:guide pos="2880"/>
      </p:guideLst>
    </p:cSldViewPr>
  </p:slideViewPr>
  <p:outlineViewPr>
    <p:cViewPr>
      <p:scale>
        <a:sx n="33" d="100"/>
        <a:sy n="33" d="100"/>
      </p:scale>
      <p:origin x="0" y="-18678"/>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4" d="100"/>
          <a:sy n="64" d="100"/>
        </p:scale>
        <p:origin x="1224" y="8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microsoft.com/office/2016/11/relationships/changesInfo" Target="changesInfos/changesInfo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仁園 呂" userId="eef67f80-1e14-4c90-a22b-aad4575b3ef9" providerId="ADAL" clId="{D98932E1-BFAE-47FF-9870-EE52ED89CA8D}"/>
    <pc:docChg chg="modSld modShowInfo">
      <pc:chgData name="仁園 呂" userId="eef67f80-1e14-4c90-a22b-aad4575b3ef9" providerId="ADAL" clId="{D98932E1-BFAE-47FF-9870-EE52ED89CA8D}" dt="2020-04-20T19:06:29.503" v="1746"/>
      <pc:docMkLst>
        <pc:docMk/>
      </pc:docMkLst>
      <pc:sldChg chg="addSp delSp modSp mod modTransition">
        <pc:chgData name="仁園 呂" userId="eef67f80-1e14-4c90-a22b-aad4575b3ef9" providerId="ADAL" clId="{D98932E1-BFAE-47FF-9870-EE52ED89CA8D}" dt="2020-04-20T19:06:29.488" v="1636"/>
        <pc:sldMkLst>
          <pc:docMk/>
          <pc:sldMk cId="0" sldId="256"/>
        </pc:sldMkLst>
        <pc:grpChg chg="del mod">
          <ac:chgData name="仁園 呂" userId="eef67f80-1e14-4c90-a22b-aad4575b3ef9" providerId="ADAL" clId="{D98932E1-BFAE-47FF-9870-EE52ED89CA8D}" dt="2020-04-20T18:32:12.741" v="463"/>
          <ac:grpSpMkLst>
            <pc:docMk/>
            <pc:sldMk cId="0" sldId="256"/>
            <ac:grpSpMk id="14" creationId="{048C65D2-3487-417A-BDB4-37834FE7F177}"/>
          </ac:grpSpMkLst>
        </pc:grpChg>
        <pc:grpChg chg="del mod">
          <ac:chgData name="仁園 呂" userId="eef67f80-1e14-4c90-a22b-aad4575b3ef9" providerId="ADAL" clId="{D98932E1-BFAE-47FF-9870-EE52ED89CA8D}" dt="2020-04-20T19:01:14.805" v="1250"/>
          <ac:grpSpMkLst>
            <pc:docMk/>
            <pc:sldMk cId="0" sldId="256"/>
            <ac:grpSpMk id="24" creationId="{9F8C4F29-F10A-45A8-A6D8-8A623917E01B}"/>
          </ac:grpSpMkLst>
        </pc:grpChg>
        <pc:inkChg chg="add del">
          <ac:chgData name="仁園 呂" userId="eef67f80-1e14-4c90-a22b-aad4575b3ef9" providerId="ADAL" clId="{D98932E1-BFAE-47FF-9870-EE52ED89CA8D}" dt="2020-04-20T18:24:23.461" v="223"/>
          <ac:inkMkLst>
            <pc:docMk/>
            <pc:sldMk cId="0" sldId="256"/>
            <ac:inkMk id="4" creationId="{95ACF5E5-F71B-4F1E-BD63-C4743D439A88}"/>
          </ac:inkMkLst>
        </pc:inkChg>
        <pc:inkChg chg="add del">
          <ac:chgData name="仁園 呂" userId="eef67f80-1e14-4c90-a22b-aad4575b3ef9" providerId="ADAL" clId="{D98932E1-BFAE-47FF-9870-EE52ED89CA8D}" dt="2020-04-20T19:01:16.462" v="1252"/>
          <ac:inkMkLst>
            <pc:docMk/>
            <pc:sldMk cId="0" sldId="256"/>
            <ac:inkMk id="5" creationId="{BF3AB8A1-ED48-4DE3-B7B5-2FE4BBA79BDD}"/>
          </ac:inkMkLst>
        </pc:inkChg>
        <pc:inkChg chg="add del">
          <ac:chgData name="仁園 呂" userId="eef67f80-1e14-4c90-a22b-aad4575b3ef9" providerId="ADAL" clId="{D98932E1-BFAE-47FF-9870-EE52ED89CA8D}" dt="2020-04-20T18:27:09.801" v="228"/>
          <ac:inkMkLst>
            <pc:docMk/>
            <pc:sldMk cId="0" sldId="256"/>
            <ac:inkMk id="6" creationId="{A057CE0F-4785-4627-8FEA-4639BA6A3719}"/>
          </ac:inkMkLst>
        </pc:inkChg>
        <pc:inkChg chg="add del">
          <ac:chgData name="仁園 呂" userId="eef67f80-1e14-4c90-a22b-aad4575b3ef9" providerId="ADAL" clId="{D98932E1-BFAE-47FF-9870-EE52ED89CA8D}" dt="2020-04-20T18:27:09.801" v="227"/>
          <ac:inkMkLst>
            <pc:docMk/>
            <pc:sldMk cId="0" sldId="256"/>
            <ac:inkMk id="7" creationId="{20A6073A-A016-4A82-A97C-F35A2AAD8B5B}"/>
          </ac:inkMkLst>
        </pc:inkChg>
        <pc:inkChg chg="add del">
          <ac:chgData name="仁園 呂" userId="eef67f80-1e14-4c90-a22b-aad4575b3ef9" providerId="ADAL" clId="{D98932E1-BFAE-47FF-9870-EE52ED89CA8D}" dt="2020-04-20T18:32:12.741" v="459"/>
          <ac:inkMkLst>
            <pc:docMk/>
            <pc:sldMk cId="0" sldId="256"/>
            <ac:inkMk id="8" creationId="{285B8688-72F5-4DDE-BA1E-A3EF337775B9}"/>
          </ac:inkMkLst>
        </pc:inkChg>
        <pc:inkChg chg="add del">
          <ac:chgData name="仁園 呂" userId="eef67f80-1e14-4c90-a22b-aad4575b3ef9" providerId="ADAL" clId="{D98932E1-BFAE-47FF-9870-EE52ED89CA8D}" dt="2020-04-20T18:32:12.741" v="462"/>
          <ac:inkMkLst>
            <pc:docMk/>
            <pc:sldMk cId="0" sldId="256"/>
            <ac:inkMk id="9" creationId="{FB60B30C-8401-4C3B-8ECC-CCDB2F3C7BAF}"/>
          </ac:inkMkLst>
        </pc:inkChg>
        <pc:inkChg chg="add del mod">
          <ac:chgData name="仁園 呂" userId="eef67f80-1e14-4c90-a22b-aad4575b3ef9" providerId="ADAL" clId="{D98932E1-BFAE-47FF-9870-EE52ED89CA8D}" dt="2020-04-20T18:32:12.741" v="460"/>
          <ac:inkMkLst>
            <pc:docMk/>
            <pc:sldMk cId="0" sldId="256"/>
            <ac:inkMk id="10" creationId="{7826F3AC-EF64-4D9A-B05B-9D54FEEF9AEA}"/>
          </ac:inkMkLst>
        </pc:inkChg>
        <pc:inkChg chg="add del mod">
          <ac:chgData name="仁園 呂" userId="eef67f80-1e14-4c90-a22b-aad4575b3ef9" providerId="ADAL" clId="{D98932E1-BFAE-47FF-9870-EE52ED89CA8D}" dt="2020-04-20T18:32:12.741" v="464"/>
          <ac:inkMkLst>
            <pc:docMk/>
            <pc:sldMk cId="0" sldId="256"/>
            <ac:inkMk id="11" creationId="{39EBACB6-2FFB-4755-A8A2-02CDC2608CF6}"/>
          </ac:inkMkLst>
        </pc:inkChg>
        <pc:inkChg chg="add del mod">
          <ac:chgData name="仁園 呂" userId="eef67f80-1e14-4c90-a22b-aad4575b3ef9" providerId="ADAL" clId="{D98932E1-BFAE-47FF-9870-EE52ED89CA8D}" dt="2020-04-20T18:32:12.741" v="463"/>
          <ac:inkMkLst>
            <pc:docMk/>
            <pc:sldMk cId="0" sldId="256"/>
            <ac:inkMk id="12" creationId="{1F0D77A4-56F1-46C8-BE5F-7D705BD3AC7A}"/>
          </ac:inkMkLst>
        </pc:inkChg>
        <pc:inkChg chg="add del">
          <ac:chgData name="仁園 呂" userId="eef67f80-1e14-4c90-a22b-aad4575b3ef9" providerId="ADAL" clId="{D98932E1-BFAE-47FF-9870-EE52ED89CA8D}" dt="2020-04-20T18:32:12.741" v="461"/>
          <ac:inkMkLst>
            <pc:docMk/>
            <pc:sldMk cId="0" sldId="256"/>
            <ac:inkMk id="13" creationId="{31EE6202-08D7-4064-B345-FE8CA4103948}"/>
          </ac:inkMkLst>
        </pc:inkChg>
        <pc:inkChg chg="add del">
          <ac:chgData name="仁園 呂" userId="eef67f80-1e14-4c90-a22b-aad4575b3ef9" providerId="ADAL" clId="{D98932E1-BFAE-47FF-9870-EE52ED89CA8D}" dt="2020-04-20T19:00:53.670" v="1237"/>
          <ac:inkMkLst>
            <pc:docMk/>
            <pc:sldMk cId="0" sldId="256"/>
            <ac:inkMk id="15" creationId="{B4463866-C31C-4ED1-8455-AF16339BDF8C}"/>
          </ac:inkMkLst>
        </pc:inkChg>
        <pc:inkChg chg="add del">
          <ac:chgData name="仁園 呂" userId="eef67f80-1e14-4c90-a22b-aad4575b3ef9" providerId="ADAL" clId="{D98932E1-BFAE-47FF-9870-EE52ED89CA8D}" dt="2020-04-20T19:00:53.670" v="1236"/>
          <ac:inkMkLst>
            <pc:docMk/>
            <pc:sldMk cId="0" sldId="256"/>
            <ac:inkMk id="16" creationId="{5B8FC6E9-62D2-4234-A753-457831BBBA77}"/>
          </ac:inkMkLst>
        </pc:inkChg>
        <pc:inkChg chg="add">
          <ac:chgData name="仁園 呂" userId="eef67f80-1e14-4c90-a22b-aad4575b3ef9" providerId="ADAL" clId="{D98932E1-BFAE-47FF-9870-EE52ED89CA8D}" dt="2020-04-20T19:01:05.806" v="1238" actId="9405"/>
          <ac:inkMkLst>
            <pc:docMk/>
            <pc:sldMk cId="0" sldId="256"/>
            <ac:inkMk id="17" creationId="{FCEBAF5B-F9BF-4C63-96E1-18AF6D979554}"/>
          </ac:inkMkLst>
        </pc:inkChg>
        <pc:inkChg chg="add del mod">
          <ac:chgData name="仁園 呂" userId="eef67f80-1e14-4c90-a22b-aad4575b3ef9" providerId="ADAL" clId="{D98932E1-BFAE-47FF-9870-EE52ED89CA8D}" dt="2020-04-20T19:01:14.805" v="1251"/>
          <ac:inkMkLst>
            <pc:docMk/>
            <pc:sldMk cId="0" sldId="256"/>
            <ac:inkMk id="18" creationId="{0533C4AA-2B7A-49E0-A693-0BE06C9C950B}"/>
          </ac:inkMkLst>
        </pc:inkChg>
        <pc:inkChg chg="add del mod">
          <ac:chgData name="仁園 呂" userId="eef67f80-1e14-4c90-a22b-aad4575b3ef9" providerId="ADAL" clId="{D98932E1-BFAE-47FF-9870-EE52ED89CA8D}" dt="2020-04-20T19:01:14.805" v="1246"/>
          <ac:inkMkLst>
            <pc:docMk/>
            <pc:sldMk cId="0" sldId="256"/>
            <ac:inkMk id="19" creationId="{51751D29-5835-41D5-9287-6661E36D18FD}"/>
          </ac:inkMkLst>
        </pc:inkChg>
        <pc:inkChg chg="add del mod">
          <ac:chgData name="仁園 呂" userId="eef67f80-1e14-4c90-a22b-aad4575b3ef9" providerId="ADAL" clId="{D98932E1-BFAE-47FF-9870-EE52ED89CA8D}" dt="2020-04-20T19:01:14.805" v="1247"/>
          <ac:inkMkLst>
            <pc:docMk/>
            <pc:sldMk cId="0" sldId="256"/>
            <ac:inkMk id="20" creationId="{94D1F4EB-20DE-49B5-A4F8-AFD3F3A8FB3D}"/>
          </ac:inkMkLst>
        </pc:inkChg>
        <pc:inkChg chg="add del mod">
          <ac:chgData name="仁園 呂" userId="eef67f80-1e14-4c90-a22b-aad4575b3ef9" providerId="ADAL" clId="{D98932E1-BFAE-47FF-9870-EE52ED89CA8D}" dt="2020-04-20T19:01:14.805" v="1248"/>
          <ac:inkMkLst>
            <pc:docMk/>
            <pc:sldMk cId="0" sldId="256"/>
            <ac:inkMk id="21" creationId="{CCB5ADB3-83DC-4179-81D8-6F0F2BAF2EE7}"/>
          </ac:inkMkLst>
        </pc:inkChg>
        <pc:inkChg chg="add del mod">
          <ac:chgData name="仁園 呂" userId="eef67f80-1e14-4c90-a22b-aad4575b3ef9" providerId="ADAL" clId="{D98932E1-BFAE-47FF-9870-EE52ED89CA8D}" dt="2020-04-20T19:01:14.805" v="1250"/>
          <ac:inkMkLst>
            <pc:docMk/>
            <pc:sldMk cId="0" sldId="256"/>
            <ac:inkMk id="22" creationId="{CF6D43B1-62FD-4BBC-A019-7313AA113CF7}"/>
          </ac:inkMkLst>
        </pc:inkChg>
        <pc:inkChg chg="add del mod">
          <ac:chgData name="仁園 呂" userId="eef67f80-1e14-4c90-a22b-aad4575b3ef9" providerId="ADAL" clId="{D98932E1-BFAE-47FF-9870-EE52ED89CA8D}" dt="2020-04-20T19:01:14.805" v="1249"/>
          <ac:inkMkLst>
            <pc:docMk/>
            <pc:sldMk cId="0" sldId="256"/>
            <ac:inkMk id="23" creationId="{8DE041FD-8B78-4E08-906B-D0074E80B5E4}"/>
          </ac:inkMkLst>
        </pc:inkChg>
      </pc:sldChg>
      <pc:sldChg chg="addSp delSp modSp mod modTransition">
        <pc:chgData name="仁園 呂" userId="eef67f80-1e14-4c90-a22b-aad4575b3ef9" providerId="ADAL" clId="{D98932E1-BFAE-47FF-9870-EE52ED89CA8D}" dt="2020-04-20T19:06:29.488" v="1642"/>
        <pc:sldMkLst>
          <pc:docMk/>
          <pc:sldMk cId="0" sldId="258"/>
        </pc:sldMkLst>
        <pc:spChg chg="mod">
          <ac:chgData name="仁園 呂" userId="eef67f80-1e14-4c90-a22b-aad4575b3ef9" providerId="ADAL" clId="{D98932E1-BFAE-47FF-9870-EE52ED89CA8D}" dt="2020-04-20T18:54:33.337" v="788"/>
          <ac:spMkLst>
            <pc:docMk/>
            <pc:sldMk cId="0" sldId="258"/>
            <ac:spMk id="2" creationId="{00000000-0000-0000-0000-000000000000}"/>
          </ac:spMkLst>
        </pc:spChg>
        <pc:spChg chg="mod">
          <ac:chgData name="仁園 呂" userId="eef67f80-1e14-4c90-a22b-aad4575b3ef9" providerId="ADAL" clId="{D98932E1-BFAE-47FF-9870-EE52ED89CA8D}" dt="2020-04-20T18:54:33.337" v="788"/>
          <ac:spMkLst>
            <pc:docMk/>
            <pc:sldMk cId="0" sldId="258"/>
            <ac:spMk id="6" creationId="{080F4BCE-CF22-4903-9EEC-2E579D30D57C}"/>
          </ac:spMkLst>
        </pc:spChg>
        <pc:grpChg chg="del mod">
          <ac:chgData name="仁園 呂" userId="eef67f80-1e14-4c90-a22b-aad4575b3ef9" providerId="ADAL" clId="{D98932E1-BFAE-47FF-9870-EE52ED89CA8D}" dt="2020-04-20T18:51:02.490" v="698"/>
          <ac:grpSpMkLst>
            <pc:docMk/>
            <pc:sldMk cId="0" sldId="258"/>
            <ac:grpSpMk id="9" creationId="{E6990FD4-62EC-42EC-A347-5F1F59E7CB54}"/>
          </ac:grpSpMkLst>
        </pc:grpChg>
        <pc:grpChg chg="del mod">
          <ac:chgData name="仁園 呂" userId="eef67f80-1e14-4c90-a22b-aad4575b3ef9" providerId="ADAL" clId="{D98932E1-BFAE-47FF-9870-EE52ED89CA8D}" dt="2020-04-20T18:54:09.277" v="780"/>
          <ac:grpSpMkLst>
            <pc:docMk/>
            <pc:sldMk cId="0" sldId="258"/>
            <ac:grpSpMk id="19" creationId="{B5120482-1B08-4EB3-885D-6888B157B36F}"/>
          </ac:grpSpMkLst>
        </pc:grpChg>
        <pc:grpChg chg="del mod">
          <ac:chgData name="仁園 呂" userId="eef67f80-1e14-4c90-a22b-aad4575b3ef9" providerId="ADAL" clId="{D98932E1-BFAE-47FF-9870-EE52ED89CA8D}" dt="2020-04-20T18:54:09.277" v="779"/>
          <ac:grpSpMkLst>
            <pc:docMk/>
            <pc:sldMk cId="0" sldId="258"/>
            <ac:grpSpMk id="20" creationId="{FA15366F-9CD1-4664-BA8B-907B2E51D542}"/>
          </ac:grpSpMkLst>
        </pc:grpChg>
        <pc:grpChg chg="del mod">
          <ac:chgData name="仁園 呂" userId="eef67f80-1e14-4c90-a22b-aad4575b3ef9" providerId="ADAL" clId="{D98932E1-BFAE-47FF-9870-EE52ED89CA8D}" dt="2020-04-20T18:51:28.563" v="712"/>
          <ac:grpSpMkLst>
            <pc:docMk/>
            <pc:sldMk cId="0" sldId="258"/>
            <ac:grpSpMk id="24" creationId="{D2773AF1-90DB-4E27-BCE2-7FACEB3EA949}"/>
          </ac:grpSpMkLst>
        </pc:grpChg>
        <pc:grpChg chg="del mod">
          <ac:chgData name="仁園 呂" userId="eef67f80-1e14-4c90-a22b-aad4575b3ef9" providerId="ADAL" clId="{D98932E1-BFAE-47FF-9870-EE52ED89CA8D}" dt="2020-04-20T18:54:09.277" v="784"/>
          <ac:grpSpMkLst>
            <pc:docMk/>
            <pc:sldMk cId="0" sldId="258"/>
            <ac:grpSpMk id="34" creationId="{64788CFF-89D8-48F2-8D87-F2D14FE69C70}"/>
          </ac:grpSpMkLst>
        </pc:grpChg>
        <pc:grpChg chg="del mod">
          <ac:chgData name="仁園 呂" userId="eef67f80-1e14-4c90-a22b-aad4575b3ef9" providerId="ADAL" clId="{D98932E1-BFAE-47FF-9870-EE52ED89CA8D}" dt="2020-04-20T18:54:09.277" v="769"/>
          <ac:grpSpMkLst>
            <pc:docMk/>
            <pc:sldMk cId="0" sldId="258"/>
            <ac:grpSpMk id="43" creationId="{515536FC-3703-4759-8ECC-4B35176E33BD}"/>
          </ac:grpSpMkLst>
        </pc:grpChg>
        <pc:grpChg chg="del mod">
          <ac:chgData name="仁園 呂" userId="eef67f80-1e14-4c90-a22b-aad4575b3ef9" providerId="ADAL" clId="{D98932E1-BFAE-47FF-9870-EE52ED89CA8D}" dt="2020-04-20T18:54:09.277" v="781"/>
          <ac:grpSpMkLst>
            <pc:docMk/>
            <pc:sldMk cId="0" sldId="258"/>
            <ac:grpSpMk id="52" creationId="{8F20E529-B9D9-4F17-ABAF-49833499707A}"/>
          </ac:grpSpMkLst>
        </pc:grpChg>
        <pc:inkChg chg="add del">
          <ac:chgData name="仁園 呂" userId="eef67f80-1e14-4c90-a22b-aad4575b3ef9" providerId="ADAL" clId="{D98932E1-BFAE-47FF-9870-EE52ED89CA8D}" dt="2020-04-20T18:50:34.137" v="689"/>
          <ac:inkMkLst>
            <pc:docMk/>
            <pc:sldMk cId="0" sldId="258"/>
            <ac:inkMk id="4" creationId="{A8471B60-57A3-4362-9B49-0398EB899DF4}"/>
          </ac:inkMkLst>
        </pc:inkChg>
        <pc:inkChg chg="add del">
          <ac:chgData name="仁園 呂" userId="eef67f80-1e14-4c90-a22b-aad4575b3ef9" providerId="ADAL" clId="{D98932E1-BFAE-47FF-9870-EE52ED89CA8D}" dt="2020-04-20T18:50:34.137" v="690"/>
          <ac:inkMkLst>
            <pc:docMk/>
            <pc:sldMk cId="0" sldId="258"/>
            <ac:inkMk id="5" creationId="{F46980C2-DE09-4CD3-B6C2-DBD8F3B07308}"/>
          </ac:inkMkLst>
        </pc:inkChg>
        <pc:inkChg chg="add del mod">
          <ac:chgData name="仁園 呂" userId="eef67f80-1e14-4c90-a22b-aad4575b3ef9" providerId="ADAL" clId="{D98932E1-BFAE-47FF-9870-EE52ED89CA8D}" dt="2020-04-20T18:51:02.490" v="698"/>
          <ac:inkMkLst>
            <pc:docMk/>
            <pc:sldMk cId="0" sldId="258"/>
            <ac:inkMk id="7" creationId="{D02D5BE6-90E1-4C28-9DB6-79EF1F6122CD}"/>
          </ac:inkMkLst>
        </pc:inkChg>
        <pc:inkChg chg="add del mod">
          <ac:chgData name="仁園 呂" userId="eef67f80-1e14-4c90-a22b-aad4575b3ef9" providerId="ADAL" clId="{D98932E1-BFAE-47FF-9870-EE52ED89CA8D}" dt="2020-04-20T18:51:02.490" v="699"/>
          <ac:inkMkLst>
            <pc:docMk/>
            <pc:sldMk cId="0" sldId="258"/>
            <ac:inkMk id="8" creationId="{5012787D-5AF4-4635-9F66-AB98B04A46B5}"/>
          </ac:inkMkLst>
        </pc:inkChg>
        <pc:inkChg chg="add del">
          <ac:chgData name="仁園 呂" userId="eef67f80-1e14-4c90-a22b-aad4575b3ef9" providerId="ADAL" clId="{D98932E1-BFAE-47FF-9870-EE52ED89CA8D}" dt="2020-04-20T18:50:45.915" v="695"/>
          <ac:inkMkLst>
            <pc:docMk/>
            <pc:sldMk cId="0" sldId="258"/>
            <ac:inkMk id="10" creationId="{27A67082-7799-4889-BDBE-1878236AB379}"/>
          </ac:inkMkLst>
        </pc:inkChg>
        <pc:inkChg chg="add del">
          <ac:chgData name="仁園 呂" userId="eef67f80-1e14-4c90-a22b-aad4575b3ef9" providerId="ADAL" clId="{D98932E1-BFAE-47FF-9870-EE52ED89CA8D}" dt="2020-04-20T18:50:50.140" v="697"/>
          <ac:inkMkLst>
            <pc:docMk/>
            <pc:sldMk cId="0" sldId="258"/>
            <ac:inkMk id="11" creationId="{60D2D449-D20E-43D8-B1AC-2F8B3CF394D7}"/>
          </ac:inkMkLst>
        </pc:inkChg>
        <pc:inkChg chg="add del mod">
          <ac:chgData name="仁園 呂" userId="eef67f80-1e14-4c90-a22b-aad4575b3ef9" providerId="ADAL" clId="{D98932E1-BFAE-47FF-9870-EE52ED89CA8D}" dt="2020-04-20T18:54:09.277" v="786"/>
          <ac:inkMkLst>
            <pc:docMk/>
            <pc:sldMk cId="0" sldId="258"/>
            <ac:inkMk id="12" creationId="{B5C9F049-7953-4535-B858-6358B5153330}"/>
          </ac:inkMkLst>
        </pc:inkChg>
        <pc:inkChg chg="add del mod">
          <ac:chgData name="仁園 呂" userId="eef67f80-1e14-4c90-a22b-aad4575b3ef9" providerId="ADAL" clId="{D98932E1-BFAE-47FF-9870-EE52ED89CA8D}" dt="2020-04-20T18:54:09.277" v="779"/>
          <ac:inkMkLst>
            <pc:docMk/>
            <pc:sldMk cId="0" sldId="258"/>
            <ac:inkMk id="13" creationId="{EFD3AE94-247D-4B96-9262-BBD39613492C}"/>
          </ac:inkMkLst>
        </pc:inkChg>
        <pc:inkChg chg="add del mod">
          <ac:chgData name="仁園 呂" userId="eef67f80-1e14-4c90-a22b-aad4575b3ef9" providerId="ADAL" clId="{D98932E1-BFAE-47FF-9870-EE52ED89CA8D}" dt="2020-04-20T18:54:09.277" v="758"/>
          <ac:inkMkLst>
            <pc:docMk/>
            <pc:sldMk cId="0" sldId="258"/>
            <ac:inkMk id="14" creationId="{4ECE4850-0B7B-4713-9849-E5328BC1BDD5}"/>
          </ac:inkMkLst>
        </pc:inkChg>
        <pc:inkChg chg="add del mod">
          <ac:chgData name="仁園 呂" userId="eef67f80-1e14-4c90-a22b-aad4575b3ef9" providerId="ADAL" clId="{D98932E1-BFAE-47FF-9870-EE52ED89CA8D}" dt="2020-04-20T18:54:09.277" v="768"/>
          <ac:inkMkLst>
            <pc:docMk/>
            <pc:sldMk cId="0" sldId="258"/>
            <ac:inkMk id="15" creationId="{738527EE-3DEC-4132-BE73-B26CCBD0EBB6}"/>
          </ac:inkMkLst>
        </pc:inkChg>
        <pc:inkChg chg="add del mod">
          <ac:chgData name="仁園 呂" userId="eef67f80-1e14-4c90-a22b-aad4575b3ef9" providerId="ADAL" clId="{D98932E1-BFAE-47FF-9870-EE52ED89CA8D}" dt="2020-04-20T18:54:09.277" v="773"/>
          <ac:inkMkLst>
            <pc:docMk/>
            <pc:sldMk cId="0" sldId="258"/>
            <ac:inkMk id="16" creationId="{F0D8233E-9574-46FC-88D1-4A04BCA2C10A}"/>
          </ac:inkMkLst>
        </pc:inkChg>
        <pc:inkChg chg="add del mod">
          <ac:chgData name="仁園 呂" userId="eef67f80-1e14-4c90-a22b-aad4575b3ef9" providerId="ADAL" clId="{D98932E1-BFAE-47FF-9870-EE52ED89CA8D}" dt="2020-04-20T18:54:09.277" v="787"/>
          <ac:inkMkLst>
            <pc:docMk/>
            <pc:sldMk cId="0" sldId="258"/>
            <ac:inkMk id="17" creationId="{31C2FBF4-DD70-499B-8C62-AC7A494982E5}"/>
          </ac:inkMkLst>
        </pc:inkChg>
        <pc:inkChg chg="add del mod">
          <ac:chgData name="仁園 呂" userId="eef67f80-1e14-4c90-a22b-aad4575b3ef9" providerId="ADAL" clId="{D98932E1-BFAE-47FF-9870-EE52ED89CA8D}" dt="2020-04-20T18:54:09.277" v="780"/>
          <ac:inkMkLst>
            <pc:docMk/>
            <pc:sldMk cId="0" sldId="258"/>
            <ac:inkMk id="18" creationId="{EC36E143-D11B-4339-8FA8-FD8481A2FBB6}"/>
          </ac:inkMkLst>
        </pc:inkChg>
        <pc:inkChg chg="add del">
          <ac:chgData name="仁園 呂" userId="eef67f80-1e14-4c90-a22b-aad4575b3ef9" providerId="ADAL" clId="{D98932E1-BFAE-47FF-9870-EE52ED89CA8D}" dt="2020-04-20T18:54:09.277" v="775"/>
          <ac:inkMkLst>
            <pc:docMk/>
            <pc:sldMk cId="0" sldId="258"/>
            <ac:inkMk id="21" creationId="{FA946442-B024-4794-A435-E93E175A87FD}"/>
          </ac:inkMkLst>
        </pc:inkChg>
        <pc:inkChg chg="add del mod">
          <ac:chgData name="仁園 呂" userId="eef67f80-1e14-4c90-a22b-aad4575b3ef9" providerId="ADAL" clId="{D98932E1-BFAE-47FF-9870-EE52ED89CA8D}" dt="2020-04-20T18:51:28.563" v="713"/>
          <ac:inkMkLst>
            <pc:docMk/>
            <pc:sldMk cId="0" sldId="258"/>
            <ac:inkMk id="22" creationId="{95CC7B7C-7A7A-4E31-B537-7DDCB27045A4}"/>
          </ac:inkMkLst>
        </pc:inkChg>
        <pc:inkChg chg="add del mod">
          <ac:chgData name="仁園 呂" userId="eef67f80-1e14-4c90-a22b-aad4575b3ef9" providerId="ADAL" clId="{D98932E1-BFAE-47FF-9870-EE52ED89CA8D}" dt="2020-04-20T18:51:28.563" v="712"/>
          <ac:inkMkLst>
            <pc:docMk/>
            <pc:sldMk cId="0" sldId="258"/>
            <ac:inkMk id="23" creationId="{CE2838E5-5B6B-40F4-B9EC-83EA47E3069C}"/>
          </ac:inkMkLst>
        </pc:inkChg>
        <pc:inkChg chg="add del mod">
          <ac:chgData name="仁園 呂" userId="eef67f80-1e14-4c90-a22b-aad4575b3ef9" providerId="ADAL" clId="{D98932E1-BFAE-47FF-9870-EE52ED89CA8D}" dt="2020-04-20T18:54:09.277" v="759"/>
          <ac:inkMkLst>
            <pc:docMk/>
            <pc:sldMk cId="0" sldId="258"/>
            <ac:inkMk id="25" creationId="{EA2F464B-D50C-4FE3-8656-D7F3CF7D1974}"/>
          </ac:inkMkLst>
        </pc:inkChg>
        <pc:inkChg chg="add del mod">
          <ac:chgData name="仁園 呂" userId="eef67f80-1e14-4c90-a22b-aad4575b3ef9" providerId="ADAL" clId="{D98932E1-BFAE-47FF-9870-EE52ED89CA8D}" dt="2020-04-20T18:54:09.277" v="753"/>
          <ac:inkMkLst>
            <pc:docMk/>
            <pc:sldMk cId="0" sldId="258"/>
            <ac:inkMk id="26" creationId="{A03A6C42-24CA-480F-8132-A16FB70C130B}"/>
          </ac:inkMkLst>
        </pc:inkChg>
        <pc:inkChg chg="add del mod">
          <ac:chgData name="仁園 呂" userId="eef67f80-1e14-4c90-a22b-aad4575b3ef9" providerId="ADAL" clId="{D98932E1-BFAE-47FF-9870-EE52ED89CA8D}" dt="2020-04-20T18:54:09.277" v="784"/>
          <ac:inkMkLst>
            <pc:docMk/>
            <pc:sldMk cId="0" sldId="258"/>
            <ac:inkMk id="27" creationId="{AC25A26C-ACF4-4393-85CA-E1C7C17407EB}"/>
          </ac:inkMkLst>
        </pc:inkChg>
        <pc:inkChg chg="add del mod">
          <ac:chgData name="仁園 呂" userId="eef67f80-1e14-4c90-a22b-aad4575b3ef9" providerId="ADAL" clId="{D98932E1-BFAE-47FF-9870-EE52ED89CA8D}" dt="2020-04-20T18:54:09.277" v="771"/>
          <ac:inkMkLst>
            <pc:docMk/>
            <pc:sldMk cId="0" sldId="258"/>
            <ac:inkMk id="28" creationId="{CC594D57-042E-4E64-980F-833F0F075E7F}"/>
          </ac:inkMkLst>
        </pc:inkChg>
        <pc:inkChg chg="add del mod">
          <ac:chgData name="仁園 呂" userId="eef67f80-1e14-4c90-a22b-aad4575b3ef9" providerId="ADAL" clId="{D98932E1-BFAE-47FF-9870-EE52ED89CA8D}" dt="2020-04-20T18:54:09.277" v="782"/>
          <ac:inkMkLst>
            <pc:docMk/>
            <pc:sldMk cId="0" sldId="258"/>
            <ac:inkMk id="29" creationId="{32ACE0AA-72BF-4391-BE34-E3E097CFFE23}"/>
          </ac:inkMkLst>
        </pc:inkChg>
        <pc:inkChg chg="add del mod">
          <ac:chgData name="仁園 呂" userId="eef67f80-1e14-4c90-a22b-aad4575b3ef9" providerId="ADAL" clId="{D98932E1-BFAE-47FF-9870-EE52ED89CA8D}" dt="2020-04-20T18:54:09.277" v="777"/>
          <ac:inkMkLst>
            <pc:docMk/>
            <pc:sldMk cId="0" sldId="258"/>
            <ac:inkMk id="30" creationId="{481A4101-DA83-464D-A4D4-756D3386EB17}"/>
          </ac:inkMkLst>
        </pc:inkChg>
        <pc:inkChg chg="add del mod">
          <ac:chgData name="仁園 呂" userId="eef67f80-1e14-4c90-a22b-aad4575b3ef9" providerId="ADAL" clId="{D98932E1-BFAE-47FF-9870-EE52ED89CA8D}" dt="2020-04-20T18:54:09.277" v="755"/>
          <ac:inkMkLst>
            <pc:docMk/>
            <pc:sldMk cId="0" sldId="258"/>
            <ac:inkMk id="31" creationId="{AFA1A02E-7DED-44F7-9346-1BF9AED28D10}"/>
          </ac:inkMkLst>
        </pc:inkChg>
        <pc:inkChg chg="add del mod">
          <ac:chgData name="仁園 呂" userId="eef67f80-1e14-4c90-a22b-aad4575b3ef9" providerId="ADAL" clId="{D98932E1-BFAE-47FF-9870-EE52ED89CA8D}" dt="2020-04-20T18:54:09.277" v="785"/>
          <ac:inkMkLst>
            <pc:docMk/>
            <pc:sldMk cId="0" sldId="258"/>
            <ac:inkMk id="32" creationId="{CECA274B-BD57-467D-BB45-47A7F6EFB541}"/>
          </ac:inkMkLst>
        </pc:inkChg>
        <pc:inkChg chg="add del mod">
          <ac:chgData name="仁園 呂" userId="eef67f80-1e14-4c90-a22b-aad4575b3ef9" providerId="ADAL" clId="{D98932E1-BFAE-47FF-9870-EE52ED89CA8D}" dt="2020-04-20T18:54:09.277" v="766"/>
          <ac:inkMkLst>
            <pc:docMk/>
            <pc:sldMk cId="0" sldId="258"/>
            <ac:inkMk id="33" creationId="{B40DA84D-5B57-484D-8850-F8C91F4A72AA}"/>
          </ac:inkMkLst>
        </pc:inkChg>
        <pc:inkChg chg="add del mod">
          <ac:chgData name="仁園 呂" userId="eef67f80-1e14-4c90-a22b-aad4575b3ef9" providerId="ADAL" clId="{D98932E1-BFAE-47FF-9870-EE52ED89CA8D}" dt="2020-04-20T18:54:09.277" v="769"/>
          <ac:inkMkLst>
            <pc:docMk/>
            <pc:sldMk cId="0" sldId="258"/>
            <ac:inkMk id="35" creationId="{2E55F9D6-95DB-460A-AEB1-51FF7E7253C6}"/>
          </ac:inkMkLst>
        </pc:inkChg>
        <pc:inkChg chg="add del mod">
          <ac:chgData name="仁園 呂" userId="eef67f80-1e14-4c90-a22b-aad4575b3ef9" providerId="ADAL" clId="{D98932E1-BFAE-47FF-9870-EE52ED89CA8D}" dt="2020-04-20T18:54:09.277" v="763"/>
          <ac:inkMkLst>
            <pc:docMk/>
            <pc:sldMk cId="0" sldId="258"/>
            <ac:inkMk id="36" creationId="{366C4540-B56D-4C58-A16F-8DA50D2138E4}"/>
          </ac:inkMkLst>
        </pc:inkChg>
        <pc:inkChg chg="add del mod">
          <ac:chgData name="仁園 呂" userId="eef67f80-1e14-4c90-a22b-aad4575b3ef9" providerId="ADAL" clId="{D98932E1-BFAE-47FF-9870-EE52ED89CA8D}" dt="2020-04-20T18:54:09.277" v="767"/>
          <ac:inkMkLst>
            <pc:docMk/>
            <pc:sldMk cId="0" sldId="258"/>
            <ac:inkMk id="37" creationId="{643CCEE2-8E66-418C-B5C0-608FA1D85D8D}"/>
          </ac:inkMkLst>
        </pc:inkChg>
        <pc:inkChg chg="add del mod">
          <ac:chgData name="仁園 呂" userId="eef67f80-1e14-4c90-a22b-aad4575b3ef9" providerId="ADAL" clId="{D98932E1-BFAE-47FF-9870-EE52ED89CA8D}" dt="2020-04-20T18:54:09.277" v="760"/>
          <ac:inkMkLst>
            <pc:docMk/>
            <pc:sldMk cId="0" sldId="258"/>
            <ac:inkMk id="38" creationId="{AEE9ED43-DC6E-49C6-B0C7-4B62B0F2233A}"/>
          </ac:inkMkLst>
        </pc:inkChg>
        <pc:inkChg chg="add del mod">
          <ac:chgData name="仁園 呂" userId="eef67f80-1e14-4c90-a22b-aad4575b3ef9" providerId="ADAL" clId="{D98932E1-BFAE-47FF-9870-EE52ED89CA8D}" dt="2020-04-20T18:54:09.277" v="757"/>
          <ac:inkMkLst>
            <pc:docMk/>
            <pc:sldMk cId="0" sldId="258"/>
            <ac:inkMk id="39" creationId="{BB694760-46CA-43DF-99A3-19E9321DAF44}"/>
          </ac:inkMkLst>
        </pc:inkChg>
        <pc:inkChg chg="add del mod">
          <ac:chgData name="仁園 呂" userId="eef67f80-1e14-4c90-a22b-aad4575b3ef9" providerId="ADAL" clId="{D98932E1-BFAE-47FF-9870-EE52ED89CA8D}" dt="2020-04-20T18:54:09.277" v="754"/>
          <ac:inkMkLst>
            <pc:docMk/>
            <pc:sldMk cId="0" sldId="258"/>
            <ac:inkMk id="40" creationId="{ADB7C4D3-211A-4121-AEC7-9F4457557932}"/>
          </ac:inkMkLst>
        </pc:inkChg>
        <pc:inkChg chg="add del mod">
          <ac:chgData name="仁園 呂" userId="eef67f80-1e14-4c90-a22b-aad4575b3ef9" providerId="ADAL" clId="{D98932E1-BFAE-47FF-9870-EE52ED89CA8D}" dt="2020-04-20T18:54:09.277" v="774"/>
          <ac:inkMkLst>
            <pc:docMk/>
            <pc:sldMk cId="0" sldId="258"/>
            <ac:inkMk id="41" creationId="{5D6455C6-8888-4FA4-AE50-AFDB003B7A12}"/>
          </ac:inkMkLst>
        </pc:inkChg>
        <pc:inkChg chg="add del mod">
          <ac:chgData name="仁園 呂" userId="eef67f80-1e14-4c90-a22b-aad4575b3ef9" providerId="ADAL" clId="{D98932E1-BFAE-47FF-9870-EE52ED89CA8D}" dt="2020-04-20T18:54:09.277" v="765"/>
          <ac:inkMkLst>
            <pc:docMk/>
            <pc:sldMk cId="0" sldId="258"/>
            <ac:inkMk id="42" creationId="{7D4015A9-A4B7-40F7-B31E-24E1022F8BFA}"/>
          </ac:inkMkLst>
        </pc:inkChg>
        <pc:inkChg chg="add del mod">
          <ac:chgData name="仁園 呂" userId="eef67f80-1e14-4c90-a22b-aad4575b3ef9" providerId="ADAL" clId="{D98932E1-BFAE-47FF-9870-EE52ED89CA8D}" dt="2020-04-20T18:54:09.277" v="756"/>
          <ac:inkMkLst>
            <pc:docMk/>
            <pc:sldMk cId="0" sldId="258"/>
            <ac:inkMk id="44" creationId="{9D3CB67E-5895-4DA1-81A0-0882FCDB4A7D}"/>
          </ac:inkMkLst>
        </pc:inkChg>
        <pc:inkChg chg="add del mod">
          <ac:chgData name="仁園 呂" userId="eef67f80-1e14-4c90-a22b-aad4575b3ef9" providerId="ADAL" clId="{D98932E1-BFAE-47FF-9870-EE52ED89CA8D}" dt="2020-04-20T18:54:09.277" v="752"/>
          <ac:inkMkLst>
            <pc:docMk/>
            <pc:sldMk cId="0" sldId="258"/>
            <ac:inkMk id="45" creationId="{FC756CE7-D8BE-4DF6-9541-38894AC5B4A4}"/>
          </ac:inkMkLst>
        </pc:inkChg>
        <pc:inkChg chg="add del mod">
          <ac:chgData name="仁園 呂" userId="eef67f80-1e14-4c90-a22b-aad4575b3ef9" providerId="ADAL" clId="{D98932E1-BFAE-47FF-9870-EE52ED89CA8D}" dt="2020-04-20T18:54:09.277" v="772"/>
          <ac:inkMkLst>
            <pc:docMk/>
            <pc:sldMk cId="0" sldId="258"/>
            <ac:inkMk id="46" creationId="{CB007BC9-DB29-4790-A0EB-D99E8A9307D9}"/>
          </ac:inkMkLst>
        </pc:inkChg>
        <pc:inkChg chg="add del mod">
          <ac:chgData name="仁園 呂" userId="eef67f80-1e14-4c90-a22b-aad4575b3ef9" providerId="ADAL" clId="{D98932E1-BFAE-47FF-9870-EE52ED89CA8D}" dt="2020-04-20T18:54:09.277" v="778"/>
          <ac:inkMkLst>
            <pc:docMk/>
            <pc:sldMk cId="0" sldId="258"/>
            <ac:inkMk id="47" creationId="{0D1ACEDA-B821-47F1-BE56-0A449C1878AD}"/>
          </ac:inkMkLst>
        </pc:inkChg>
        <pc:inkChg chg="add del mod">
          <ac:chgData name="仁園 呂" userId="eef67f80-1e14-4c90-a22b-aad4575b3ef9" providerId="ADAL" clId="{D98932E1-BFAE-47FF-9870-EE52ED89CA8D}" dt="2020-04-20T18:54:09.277" v="781"/>
          <ac:inkMkLst>
            <pc:docMk/>
            <pc:sldMk cId="0" sldId="258"/>
            <ac:inkMk id="48" creationId="{20665DE6-5F29-4D2C-BB1A-315B9BA94B9B}"/>
          </ac:inkMkLst>
        </pc:inkChg>
        <pc:inkChg chg="add del mod">
          <ac:chgData name="仁園 呂" userId="eef67f80-1e14-4c90-a22b-aad4575b3ef9" providerId="ADAL" clId="{D98932E1-BFAE-47FF-9870-EE52ED89CA8D}" dt="2020-04-20T18:54:09.277" v="783"/>
          <ac:inkMkLst>
            <pc:docMk/>
            <pc:sldMk cId="0" sldId="258"/>
            <ac:inkMk id="49" creationId="{AED5E10D-B877-4B88-B6C0-437D3411B5E4}"/>
          </ac:inkMkLst>
        </pc:inkChg>
        <pc:inkChg chg="add del mod">
          <ac:chgData name="仁園 呂" userId="eef67f80-1e14-4c90-a22b-aad4575b3ef9" providerId="ADAL" clId="{D98932E1-BFAE-47FF-9870-EE52ED89CA8D}" dt="2020-04-20T18:54:09.277" v="764"/>
          <ac:inkMkLst>
            <pc:docMk/>
            <pc:sldMk cId="0" sldId="258"/>
            <ac:inkMk id="50" creationId="{A2EC8A67-DBF3-4A71-A966-55BF2AAA396E}"/>
          </ac:inkMkLst>
        </pc:inkChg>
        <pc:inkChg chg="add del mod">
          <ac:chgData name="仁園 呂" userId="eef67f80-1e14-4c90-a22b-aad4575b3ef9" providerId="ADAL" clId="{D98932E1-BFAE-47FF-9870-EE52ED89CA8D}" dt="2020-04-20T18:54:09.277" v="762"/>
          <ac:inkMkLst>
            <pc:docMk/>
            <pc:sldMk cId="0" sldId="258"/>
            <ac:inkMk id="51" creationId="{00CCF365-261F-448F-A0F0-71200A3B7328}"/>
          </ac:inkMkLst>
        </pc:inkChg>
        <pc:inkChg chg="add del">
          <ac:chgData name="仁園 呂" userId="eef67f80-1e14-4c90-a22b-aad4575b3ef9" providerId="ADAL" clId="{D98932E1-BFAE-47FF-9870-EE52ED89CA8D}" dt="2020-04-20T18:55:06.975" v="789"/>
          <ac:inkMkLst>
            <pc:docMk/>
            <pc:sldMk cId="0" sldId="258"/>
            <ac:inkMk id="53" creationId="{172CBD62-78E9-49EA-803D-6A47BEAEB91A}"/>
          </ac:inkMkLst>
        </pc:inkChg>
        <pc:inkChg chg="add del">
          <ac:chgData name="仁園 呂" userId="eef67f80-1e14-4c90-a22b-aad4575b3ef9" providerId="ADAL" clId="{D98932E1-BFAE-47FF-9870-EE52ED89CA8D}" dt="2020-04-20T18:52:25.184" v="748"/>
          <ac:inkMkLst>
            <pc:docMk/>
            <pc:sldMk cId="0" sldId="258"/>
            <ac:inkMk id="54" creationId="{E2CF768F-E973-4A2C-8C88-8586CC9078DA}"/>
          </ac:inkMkLst>
        </pc:inkChg>
        <pc:inkChg chg="add del">
          <ac:chgData name="仁園 呂" userId="eef67f80-1e14-4c90-a22b-aad4575b3ef9" providerId="ADAL" clId="{D98932E1-BFAE-47FF-9870-EE52ED89CA8D}" dt="2020-04-20T18:52:25.184" v="747"/>
          <ac:inkMkLst>
            <pc:docMk/>
            <pc:sldMk cId="0" sldId="258"/>
            <ac:inkMk id="55" creationId="{3C057638-8797-47C5-8CD2-6AF6C4161163}"/>
          </ac:inkMkLst>
        </pc:inkChg>
        <pc:inkChg chg="add del">
          <ac:chgData name="仁園 呂" userId="eef67f80-1e14-4c90-a22b-aad4575b3ef9" providerId="ADAL" clId="{D98932E1-BFAE-47FF-9870-EE52ED89CA8D}" dt="2020-04-20T18:52:25.184" v="746"/>
          <ac:inkMkLst>
            <pc:docMk/>
            <pc:sldMk cId="0" sldId="258"/>
            <ac:inkMk id="56" creationId="{D40884E5-E2E9-4ECC-8288-7808E354AEC0}"/>
          </ac:inkMkLst>
        </pc:inkChg>
        <pc:inkChg chg="add del">
          <ac:chgData name="仁園 呂" userId="eef67f80-1e14-4c90-a22b-aad4575b3ef9" providerId="ADAL" clId="{D98932E1-BFAE-47FF-9870-EE52ED89CA8D}" dt="2020-04-20T18:54:09.277" v="761"/>
          <ac:inkMkLst>
            <pc:docMk/>
            <pc:sldMk cId="0" sldId="258"/>
            <ac:inkMk id="57" creationId="{C1F7B45B-DD04-4DA3-87DD-53D22064CA24}"/>
          </ac:inkMkLst>
        </pc:inkChg>
        <pc:inkChg chg="add del">
          <ac:chgData name="仁園 呂" userId="eef67f80-1e14-4c90-a22b-aad4575b3ef9" providerId="ADAL" clId="{D98932E1-BFAE-47FF-9870-EE52ED89CA8D}" dt="2020-04-20T18:54:09.277" v="770"/>
          <ac:inkMkLst>
            <pc:docMk/>
            <pc:sldMk cId="0" sldId="258"/>
            <ac:inkMk id="58" creationId="{47B52D6E-C551-4C1D-A6D4-FDF1CE750E4D}"/>
          </ac:inkMkLst>
        </pc:inkChg>
        <pc:inkChg chg="add del">
          <ac:chgData name="仁園 呂" userId="eef67f80-1e14-4c90-a22b-aad4575b3ef9" providerId="ADAL" clId="{D98932E1-BFAE-47FF-9870-EE52ED89CA8D}" dt="2020-04-20T18:54:09.277" v="776"/>
          <ac:inkMkLst>
            <pc:docMk/>
            <pc:sldMk cId="0" sldId="258"/>
            <ac:inkMk id="59" creationId="{EF615C5F-1959-4CF3-AEE8-533DDA6903CA}"/>
          </ac:inkMkLst>
        </pc:inkChg>
      </pc:sldChg>
      <pc:sldChg chg="modSp modTransition">
        <pc:chgData name="仁園 呂" userId="eef67f80-1e14-4c90-a22b-aad4575b3ef9" providerId="ADAL" clId="{D98932E1-BFAE-47FF-9870-EE52ED89CA8D}" dt="2020-04-20T19:06:29.488" v="1645"/>
        <pc:sldMkLst>
          <pc:docMk/>
          <pc:sldMk cId="0" sldId="259"/>
        </pc:sldMkLst>
        <pc:spChg chg="mod">
          <ac:chgData name="仁園 呂" userId="eef67f80-1e14-4c90-a22b-aad4575b3ef9" providerId="ADAL" clId="{D98932E1-BFAE-47FF-9870-EE52ED89CA8D}" dt="2020-04-20T18:54:33.337" v="788"/>
          <ac:spMkLst>
            <pc:docMk/>
            <pc:sldMk cId="0" sldId="259"/>
            <ac:spMk id="2" creationId="{00000000-0000-0000-0000-000000000000}"/>
          </ac:spMkLst>
        </pc:spChg>
        <pc:spChg chg="mod">
          <ac:chgData name="仁園 呂" userId="eef67f80-1e14-4c90-a22b-aad4575b3ef9" providerId="ADAL" clId="{D98932E1-BFAE-47FF-9870-EE52ED89CA8D}" dt="2020-04-20T18:54:33.337" v="788"/>
          <ac:spMkLst>
            <pc:docMk/>
            <pc:sldMk cId="0" sldId="259"/>
            <ac:spMk id="6" creationId="{FC57897E-7EC1-4885-AC4F-13F08A26B3F4}"/>
          </ac:spMkLst>
        </pc:spChg>
      </pc:sldChg>
      <pc:sldChg chg="modSp modTransition">
        <pc:chgData name="仁園 呂" userId="eef67f80-1e14-4c90-a22b-aad4575b3ef9" providerId="ADAL" clId="{D98932E1-BFAE-47FF-9870-EE52ED89CA8D}" dt="2020-04-20T19:06:29.488" v="1646"/>
        <pc:sldMkLst>
          <pc:docMk/>
          <pc:sldMk cId="0" sldId="260"/>
        </pc:sldMkLst>
        <pc:spChg chg="mod">
          <ac:chgData name="仁園 呂" userId="eef67f80-1e14-4c90-a22b-aad4575b3ef9" providerId="ADAL" clId="{D98932E1-BFAE-47FF-9870-EE52ED89CA8D}" dt="2020-04-20T18:54:33.337" v="788"/>
          <ac:spMkLst>
            <pc:docMk/>
            <pc:sldMk cId="0" sldId="260"/>
            <ac:spMk id="2" creationId="{00000000-0000-0000-0000-000000000000}"/>
          </ac:spMkLst>
        </pc:spChg>
        <pc:spChg chg="mod">
          <ac:chgData name="仁園 呂" userId="eef67f80-1e14-4c90-a22b-aad4575b3ef9" providerId="ADAL" clId="{D98932E1-BFAE-47FF-9870-EE52ED89CA8D}" dt="2020-04-20T18:54:33.337" v="788"/>
          <ac:spMkLst>
            <pc:docMk/>
            <pc:sldMk cId="0" sldId="260"/>
            <ac:spMk id="3" creationId="{7E610482-A398-48BC-9E80-DD90864881FB}"/>
          </ac:spMkLst>
        </pc:spChg>
      </pc:sldChg>
      <pc:sldChg chg="modSp modTransition">
        <pc:chgData name="仁園 呂" userId="eef67f80-1e14-4c90-a22b-aad4575b3ef9" providerId="ADAL" clId="{D98932E1-BFAE-47FF-9870-EE52ED89CA8D}" dt="2020-04-20T19:06:29.488" v="1647"/>
        <pc:sldMkLst>
          <pc:docMk/>
          <pc:sldMk cId="0" sldId="261"/>
        </pc:sldMkLst>
        <pc:spChg chg="mod">
          <ac:chgData name="仁園 呂" userId="eef67f80-1e14-4c90-a22b-aad4575b3ef9" providerId="ADAL" clId="{D98932E1-BFAE-47FF-9870-EE52ED89CA8D}" dt="2020-04-20T18:54:33.337" v="788"/>
          <ac:spMkLst>
            <pc:docMk/>
            <pc:sldMk cId="0" sldId="261"/>
            <ac:spMk id="2" creationId="{60FD9173-9A91-4358-ADBA-DD3C588B9AC5}"/>
          </ac:spMkLst>
        </pc:spChg>
        <pc:spChg chg="mod">
          <ac:chgData name="仁園 呂" userId="eef67f80-1e14-4c90-a22b-aad4575b3ef9" providerId="ADAL" clId="{D98932E1-BFAE-47FF-9870-EE52ED89CA8D}" dt="2020-04-20T18:54:33.337" v="788"/>
          <ac:spMkLst>
            <pc:docMk/>
            <pc:sldMk cId="0" sldId="261"/>
            <ac:spMk id="8" creationId="{00000000-0000-0000-0000-000000000000}"/>
          </ac:spMkLst>
        </pc:spChg>
      </pc:sldChg>
      <pc:sldChg chg="modSp modTransition">
        <pc:chgData name="仁園 呂" userId="eef67f80-1e14-4c90-a22b-aad4575b3ef9" providerId="ADAL" clId="{D98932E1-BFAE-47FF-9870-EE52ED89CA8D}" dt="2020-04-20T19:06:29.488" v="1648"/>
        <pc:sldMkLst>
          <pc:docMk/>
          <pc:sldMk cId="0" sldId="262"/>
        </pc:sldMkLst>
        <pc:spChg chg="mod">
          <ac:chgData name="仁園 呂" userId="eef67f80-1e14-4c90-a22b-aad4575b3ef9" providerId="ADAL" clId="{D98932E1-BFAE-47FF-9870-EE52ED89CA8D}" dt="2020-04-20T18:54:33.337" v="788"/>
          <ac:spMkLst>
            <pc:docMk/>
            <pc:sldMk cId="0" sldId="262"/>
            <ac:spMk id="5" creationId="{02035E9B-1238-4797-9250-115BD5391BB0}"/>
          </ac:spMkLst>
        </pc:spChg>
      </pc:sldChg>
      <pc:sldChg chg="modSp modTransition">
        <pc:chgData name="仁園 呂" userId="eef67f80-1e14-4c90-a22b-aad4575b3ef9" providerId="ADAL" clId="{D98932E1-BFAE-47FF-9870-EE52ED89CA8D}" dt="2020-04-20T19:06:29.488" v="1651"/>
        <pc:sldMkLst>
          <pc:docMk/>
          <pc:sldMk cId="0" sldId="263"/>
        </pc:sldMkLst>
        <pc:spChg chg="mod">
          <ac:chgData name="仁園 呂" userId="eef67f80-1e14-4c90-a22b-aad4575b3ef9" providerId="ADAL" clId="{D98932E1-BFAE-47FF-9870-EE52ED89CA8D}" dt="2020-04-20T18:54:33.337" v="788"/>
          <ac:spMkLst>
            <pc:docMk/>
            <pc:sldMk cId="0" sldId="263"/>
            <ac:spMk id="2" creationId="{00000000-0000-0000-0000-000000000000}"/>
          </ac:spMkLst>
        </pc:spChg>
        <pc:spChg chg="mod">
          <ac:chgData name="仁園 呂" userId="eef67f80-1e14-4c90-a22b-aad4575b3ef9" providerId="ADAL" clId="{D98932E1-BFAE-47FF-9870-EE52ED89CA8D}" dt="2020-04-20T18:54:33.337" v="788"/>
          <ac:spMkLst>
            <pc:docMk/>
            <pc:sldMk cId="0" sldId="263"/>
            <ac:spMk id="3" creationId="{C4EC9057-AD75-44A4-9262-1A43417F3AC9}"/>
          </ac:spMkLst>
        </pc:spChg>
      </pc:sldChg>
      <pc:sldChg chg="modSp modTransition">
        <pc:chgData name="仁園 呂" userId="eef67f80-1e14-4c90-a22b-aad4575b3ef9" providerId="ADAL" clId="{D98932E1-BFAE-47FF-9870-EE52ED89CA8D}" dt="2020-04-20T19:06:29.488" v="1652"/>
        <pc:sldMkLst>
          <pc:docMk/>
          <pc:sldMk cId="0" sldId="264"/>
        </pc:sldMkLst>
        <pc:spChg chg="mod">
          <ac:chgData name="仁園 呂" userId="eef67f80-1e14-4c90-a22b-aad4575b3ef9" providerId="ADAL" clId="{D98932E1-BFAE-47FF-9870-EE52ED89CA8D}" dt="2020-04-20T18:54:33.337" v="788"/>
          <ac:spMkLst>
            <pc:docMk/>
            <pc:sldMk cId="0" sldId="264"/>
            <ac:spMk id="2" creationId="{00000000-0000-0000-0000-000000000000}"/>
          </ac:spMkLst>
        </pc:spChg>
        <pc:spChg chg="mod">
          <ac:chgData name="仁園 呂" userId="eef67f80-1e14-4c90-a22b-aad4575b3ef9" providerId="ADAL" clId="{D98932E1-BFAE-47FF-9870-EE52ED89CA8D}" dt="2020-04-20T18:54:33.337" v="788"/>
          <ac:spMkLst>
            <pc:docMk/>
            <pc:sldMk cId="0" sldId="264"/>
            <ac:spMk id="3" creationId="{996C955F-2B49-442F-A12B-72BA98F62384}"/>
          </ac:spMkLst>
        </pc:spChg>
      </pc:sldChg>
      <pc:sldChg chg="modSp modTransition">
        <pc:chgData name="仁園 呂" userId="eef67f80-1e14-4c90-a22b-aad4575b3ef9" providerId="ADAL" clId="{D98932E1-BFAE-47FF-9870-EE52ED89CA8D}" dt="2020-04-20T19:06:29.488" v="1653"/>
        <pc:sldMkLst>
          <pc:docMk/>
          <pc:sldMk cId="0" sldId="265"/>
        </pc:sldMkLst>
        <pc:spChg chg="mod">
          <ac:chgData name="仁園 呂" userId="eef67f80-1e14-4c90-a22b-aad4575b3ef9" providerId="ADAL" clId="{D98932E1-BFAE-47FF-9870-EE52ED89CA8D}" dt="2020-04-20T18:54:33.337" v="788"/>
          <ac:spMkLst>
            <pc:docMk/>
            <pc:sldMk cId="0" sldId="265"/>
            <ac:spMk id="2" creationId="{00000000-0000-0000-0000-000000000000}"/>
          </ac:spMkLst>
        </pc:spChg>
        <pc:spChg chg="mod">
          <ac:chgData name="仁園 呂" userId="eef67f80-1e14-4c90-a22b-aad4575b3ef9" providerId="ADAL" clId="{D98932E1-BFAE-47FF-9870-EE52ED89CA8D}" dt="2020-04-20T18:54:33.337" v="788"/>
          <ac:spMkLst>
            <pc:docMk/>
            <pc:sldMk cId="0" sldId="265"/>
            <ac:spMk id="3" creationId="{EAF8E16D-59A7-4747-BD5F-C3A4F2A033A6}"/>
          </ac:spMkLst>
        </pc:spChg>
        <pc:picChg chg="mod">
          <ac:chgData name="仁園 呂" userId="eef67f80-1e14-4c90-a22b-aad4575b3ef9" providerId="ADAL" clId="{D98932E1-BFAE-47FF-9870-EE52ED89CA8D}" dt="2020-04-20T18:54:33.337" v="788"/>
          <ac:picMkLst>
            <pc:docMk/>
            <pc:sldMk cId="0" sldId="265"/>
            <ac:picMk id="8194" creationId="{00000000-0000-0000-0000-000000000000}"/>
          </ac:picMkLst>
        </pc:picChg>
      </pc:sldChg>
      <pc:sldChg chg="modSp modTransition">
        <pc:chgData name="仁園 呂" userId="eef67f80-1e14-4c90-a22b-aad4575b3ef9" providerId="ADAL" clId="{D98932E1-BFAE-47FF-9870-EE52ED89CA8D}" dt="2020-04-20T19:06:29.488" v="1659"/>
        <pc:sldMkLst>
          <pc:docMk/>
          <pc:sldMk cId="0" sldId="266"/>
        </pc:sldMkLst>
        <pc:spChg chg="mod">
          <ac:chgData name="仁園 呂" userId="eef67f80-1e14-4c90-a22b-aad4575b3ef9" providerId="ADAL" clId="{D98932E1-BFAE-47FF-9870-EE52ED89CA8D}" dt="2020-04-20T18:54:33.337" v="788"/>
          <ac:spMkLst>
            <pc:docMk/>
            <pc:sldMk cId="0" sldId="266"/>
            <ac:spMk id="2" creationId="{00000000-0000-0000-0000-000000000000}"/>
          </ac:spMkLst>
        </pc:spChg>
        <pc:spChg chg="mod">
          <ac:chgData name="仁園 呂" userId="eef67f80-1e14-4c90-a22b-aad4575b3ef9" providerId="ADAL" clId="{D98932E1-BFAE-47FF-9870-EE52ED89CA8D}" dt="2020-04-20T18:54:33.337" v="788"/>
          <ac:spMkLst>
            <pc:docMk/>
            <pc:sldMk cId="0" sldId="266"/>
            <ac:spMk id="3" creationId="{7D4354F3-961C-42DF-BC2E-61252A51CB19}"/>
          </ac:spMkLst>
        </pc:spChg>
        <pc:spChg chg="mod">
          <ac:chgData name="仁園 呂" userId="eef67f80-1e14-4c90-a22b-aad4575b3ef9" providerId="ADAL" clId="{D98932E1-BFAE-47FF-9870-EE52ED89CA8D}" dt="2020-04-20T18:54:33.337" v="788"/>
          <ac:spMkLst>
            <pc:docMk/>
            <pc:sldMk cId="0" sldId="266"/>
            <ac:spMk id="5" creationId="{00000000-0000-0000-0000-000000000000}"/>
          </ac:spMkLst>
        </pc:spChg>
      </pc:sldChg>
      <pc:sldChg chg="modSp modTransition">
        <pc:chgData name="仁園 呂" userId="eef67f80-1e14-4c90-a22b-aad4575b3ef9" providerId="ADAL" clId="{D98932E1-BFAE-47FF-9870-EE52ED89CA8D}" dt="2020-04-20T19:06:29.488" v="1662"/>
        <pc:sldMkLst>
          <pc:docMk/>
          <pc:sldMk cId="0" sldId="267"/>
        </pc:sldMkLst>
        <pc:spChg chg="mod">
          <ac:chgData name="仁園 呂" userId="eef67f80-1e14-4c90-a22b-aad4575b3ef9" providerId="ADAL" clId="{D98932E1-BFAE-47FF-9870-EE52ED89CA8D}" dt="2020-04-20T18:54:33.337" v="788"/>
          <ac:spMkLst>
            <pc:docMk/>
            <pc:sldMk cId="0" sldId="267"/>
            <ac:spMk id="2" creationId="{00000000-0000-0000-0000-000000000000}"/>
          </ac:spMkLst>
        </pc:spChg>
        <pc:spChg chg="mod">
          <ac:chgData name="仁園 呂" userId="eef67f80-1e14-4c90-a22b-aad4575b3ef9" providerId="ADAL" clId="{D98932E1-BFAE-47FF-9870-EE52ED89CA8D}" dt="2020-04-20T18:54:33.337" v="788"/>
          <ac:spMkLst>
            <pc:docMk/>
            <pc:sldMk cId="0" sldId="267"/>
            <ac:spMk id="3" creationId="{8CF98776-3796-4603-9901-F7E6D4650B2D}"/>
          </ac:spMkLst>
        </pc:spChg>
        <pc:spChg chg="mod">
          <ac:chgData name="仁園 呂" userId="eef67f80-1e14-4c90-a22b-aad4575b3ef9" providerId="ADAL" clId="{D98932E1-BFAE-47FF-9870-EE52ED89CA8D}" dt="2020-04-20T18:54:33.337" v="788"/>
          <ac:spMkLst>
            <pc:docMk/>
            <pc:sldMk cId="0" sldId="267"/>
            <ac:spMk id="5" creationId="{00000000-0000-0000-0000-000000000000}"/>
          </ac:spMkLst>
        </pc:spChg>
      </pc:sldChg>
      <pc:sldChg chg="modSp modTransition">
        <pc:chgData name="仁園 呂" userId="eef67f80-1e14-4c90-a22b-aad4575b3ef9" providerId="ADAL" clId="{D98932E1-BFAE-47FF-9870-EE52ED89CA8D}" dt="2020-04-20T19:06:29.488" v="1660"/>
        <pc:sldMkLst>
          <pc:docMk/>
          <pc:sldMk cId="0" sldId="268"/>
        </pc:sldMkLst>
        <pc:spChg chg="mod">
          <ac:chgData name="仁園 呂" userId="eef67f80-1e14-4c90-a22b-aad4575b3ef9" providerId="ADAL" clId="{D98932E1-BFAE-47FF-9870-EE52ED89CA8D}" dt="2020-04-20T18:54:33.337" v="788"/>
          <ac:spMkLst>
            <pc:docMk/>
            <pc:sldMk cId="0" sldId="268"/>
            <ac:spMk id="2" creationId="{00000000-0000-0000-0000-000000000000}"/>
          </ac:spMkLst>
        </pc:spChg>
        <pc:spChg chg="mod">
          <ac:chgData name="仁園 呂" userId="eef67f80-1e14-4c90-a22b-aad4575b3ef9" providerId="ADAL" clId="{D98932E1-BFAE-47FF-9870-EE52ED89CA8D}" dt="2020-04-20T18:54:33.337" v="788"/>
          <ac:spMkLst>
            <pc:docMk/>
            <pc:sldMk cId="0" sldId="268"/>
            <ac:spMk id="3" creationId="{BEEC2B49-0868-455A-863A-572C176D3660}"/>
          </ac:spMkLst>
        </pc:spChg>
      </pc:sldChg>
      <pc:sldChg chg="modSp modTransition">
        <pc:chgData name="仁園 呂" userId="eef67f80-1e14-4c90-a22b-aad4575b3ef9" providerId="ADAL" clId="{D98932E1-BFAE-47FF-9870-EE52ED89CA8D}" dt="2020-04-20T19:06:29.488" v="1661"/>
        <pc:sldMkLst>
          <pc:docMk/>
          <pc:sldMk cId="0" sldId="269"/>
        </pc:sldMkLst>
        <pc:spChg chg="mod">
          <ac:chgData name="仁園 呂" userId="eef67f80-1e14-4c90-a22b-aad4575b3ef9" providerId="ADAL" clId="{D98932E1-BFAE-47FF-9870-EE52ED89CA8D}" dt="2020-04-20T18:54:33.337" v="788"/>
          <ac:spMkLst>
            <pc:docMk/>
            <pc:sldMk cId="0" sldId="269"/>
            <ac:spMk id="2" creationId="{00000000-0000-0000-0000-000000000000}"/>
          </ac:spMkLst>
        </pc:spChg>
        <pc:spChg chg="mod">
          <ac:chgData name="仁園 呂" userId="eef67f80-1e14-4c90-a22b-aad4575b3ef9" providerId="ADAL" clId="{D98932E1-BFAE-47FF-9870-EE52ED89CA8D}" dt="2020-04-20T18:54:33.337" v="788"/>
          <ac:spMkLst>
            <pc:docMk/>
            <pc:sldMk cId="0" sldId="269"/>
            <ac:spMk id="3" creationId="{00000000-0000-0000-0000-000000000000}"/>
          </ac:spMkLst>
        </pc:spChg>
        <pc:spChg chg="mod">
          <ac:chgData name="仁園 呂" userId="eef67f80-1e14-4c90-a22b-aad4575b3ef9" providerId="ADAL" clId="{D98932E1-BFAE-47FF-9870-EE52ED89CA8D}" dt="2020-04-20T18:54:33.337" v="788"/>
          <ac:spMkLst>
            <pc:docMk/>
            <pc:sldMk cId="0" sldId="269"/>
            <ac:spMk id="5" creationId="{01B763BE-3C0F-4D86-B1AE-8BB79A28ED5B}"/>
          </ac:spMkLst>
        </pc:spChg>
      </pc:sldChg>
      <pc:sldChg chg="modSp modTransition">
        <pc:chgData name="仁園 呂" userId="eef67f80-1e14-4c90-a22b-aad4575b3ef9" providerId="ADAL" clId="{D98932E1-BFAE-47FF-9870-EE52ED89CA8D}" dt="2020-04-20T19:06:29.488" v="1663"/>
        <pc:sldMkLst>
          <pc:docMk/>
          <pc:sldMk cId="0" sldId="270"/>
        </pc:sldMkLst>
        <pc:spChg chg="mod">
          <ac:chgData name="仁園 呂" userId="eef67f80-1e14-4c90-a22b-aad4575b3ef9" providerId="ADAL" clId="{D98932E1-BFAE-47FF-9870-EE52ED89CA8D}" dt="2020-04-20T18:54:33.337" v="788"/>
          <ac:spMkLst>
            <pc:docMk/>
            <pc:sldMk cId="0" sldId="270"/>
            <ac:spMk id="2" creationId="{00000000-0000-0000-0000-000000000000}"/>
          </ac:spMkLst>
        </pc:spChg>
        <pc:spChg chg="mod">
          <ac:chgData name="仁園 呂" userId="eef67f80-1e14-4c90-a22b-aad4575b3ef9" providerId="ADAL" clId="{D98932E1-BFAE-47FF-9870-EE52ED89CA8D}" dt="2020-04-20T18:54:33.337" v="788"/>
          <ac:spMkLst>
            <pc:docMk/>
            <pc:sldMk cId="0" sldId="270"/>
            <ac:spMk id="3" creationId="{65289F88-BCAA-4D5D-A123-90B3F6790438}"/>
          </ac:spMkLst>
        </pc:spChg>
      </pc:sldChg>
      <pc:sldChg chg="modSp modTransition">
        <pc:chgData name="仁園 呂" userId="eef67f80-1e14-4c90-a22b-aad4575b3ef9" providerId="ADAL" clId="{D98932E1-BFAE-47FF-9870-EE52ED89CA8D}" dt="2020-04-20T19:06:29.488" v="1667"/>
        <pc:sldMkLst>
          <pc:docMk/>
          <pc:sldMk cId="0" sldId="271"/>
        </pc:sldMkLst>
        <pc:spChg chg="mod">
          <ac:chgData name="仁園 呂" userId="eef67f80-1e14-4c90-a22b-aad4575b3ef9" providerId="ADAL" clId="{D98932E1-BFAE-47FF-9870-EE52ED89CA8D}" dt="2020-04-20T18:54:33.337" v="788"/>
          <ac:spMkLst>
            <pc:docMk/>
            <pc:sldMk cId="0" sldId="271"/>
            <ac:spMk id="2" creationId="{00000000-0000-0000-0000-000000000000}"/>
          </ac:spMkLst>
        </pc:spChg>
        <pc:spChg chg="mod">
          <ac:chgData name="仁園 呂" userId="eef67f80-1e14-4c90-a22b-aad4575b3ef9" providerId="ADAL" clId="{D98932E1-BFAE-47FF-9870-EE52ED89CA8D}" dt="2020-04-20T18:54:33.337" v="788"/>
          <ac:spMkLst>
            <pc:docMk/>
            <pc:sldMk cId="0" sldId="271"/>
            <ac:spMk id="3" creationId="{00000000-0000-0000-0000-000000000000}"/>
          </ac:spMkLst>
        </pc:spChg>
        <pc:spChg chg="mod">
          <ac:chgData name="仁園 呂" userId="eef67f80-1e14-4c90-a22b-aad4575b3ef9" providerId="ADAL" clId="{D98932E1-BFAE-47FF-9870-EE52ED89CA8D}" dt="2020-04-20T18:54:33.337" v="788"/>
          <ac:spMkLst>
            <pc:docMk/>
            <pc:sldMk cId="0" sldId="271"/>
            <ac:spMk id="5" creationId="{E2FB89FD-9616-4778-86B6-54510C45C778}"/>
          </ac:spMkLst>
        </pc:spChg>
      </pc:sldChg>
      <pc:sldChg chg="modSp modTransition">
        <pc:chgData name="仁園 呂" userId="eef67f80-1e14-4c90-a22b-aad4575b3ef9" providerId="ADAL" clId="{D98932E1-BFAE-47FF-9870-EE52ED89CA8D}" dt="2020-04-20T19:06:29.488" v="1668"/>
        <pc:sldMkLst>
          <pc:docMk/>
          <pc:sldMk cId="0" sldId="272"/>
        </pc:sldMkLst>
        <pc:spChg chg="mod">
          <ac:chgData name="仁園 呂" userId="eef67f80-1e14-4c90-a22b-aad4575b3ef9" providerId="ADAL" clId="{D98932E1-BFAE-47FF-9870-EE52ED89CA8D}" dt="2020-04-20T18:54:33.337" v="788"/>
          <ac:spMkLst>
            <pc:docMk/>
            <pc:sldMk cId="0" sldId="272"/>
            <ac:spMk id="2" creationId="{00000000-0000-0000-0000-000000000000}"/>
          </ac:spMkLst>
        </pc:spChg>
        <pc:spChg chg="mod">
          <ac:chgData name="仁園 呂" userId="eef67f80-1e14-4c90-a22b-aad4575b3ef9" providerId="ADAL" clId="{D98932E1-BFAE-47FF-9870-EE52ED89CA8D}" dt="2020-04-20T18:54:33.337" v="788"/>
          <ac:spMkLst>
            <pc:docMk/>
            <pc:sldMk cId="0" sldId="272"/>
            <ac:spMk id="3" creationId="{77C90324-0D31-4DFA-98DF-A1C7AA290C99}"/>
          </ac:spMkLst>
        </pc:spChg>
      </pc:sldChg>
      <pc:sldChg chg="modSp modTransition">
        <pc:chgData name="仁園 呂" userId="eef67f80-1e14-4c90-a22b-aad4575b3ef9" providerId="ADAL" clId="{D98932E1-BFAE-47FF-9870-EE52ED89CA8D}" dt="2020-04-20T19:06:29.488" v="1669"/>
        <pc:sldMkLst>
          <pc:docMk/>
          <pc:sldMk cId="0" sldId="273"/>
        </pc:sldMkLst>
        <pc:spChg chg="mod">
          <ac:chgData name="仁園 呂" userId="eef67f80-1e14-4c90-a22b-aad4575b3ef9" providerId="ADAL" clId="{D98932E1-BFAE-47FF-9870-EE52ED89CA8D}" dt="2020-04-20T18:54:33.337" v="788"/>
          <ac:spMkLst>
            <pc:docMk/>
            <pc:sldMk cId="0" sldId="273"/>
            <ac:spMk id="2" creationId="{00000000-0000-0000-0000-000000000000}"/>
          </ac:spMkLst>
        </pc:spChg>
        <pc:spChg chg="mod">
          <ac:chgData name="仁園 呂" userId="eef67f80-1e14-4c90-a22b-aad4575b3ef9" providerId="ADAL" clId="{D98932E1-BFAE-47FF-9870-EE52ED89CA8D}" dt="2020-04-20T18:54:33.337" v="788"/>
          <ac:spMkLst>
            <pc:docMk/>
            <pc:sldMk cId="0" sldId="273"/>
            <ac:spMk id="3" creationId="{00000000-0000-0000-0000-000000000000}"/>
          </ac:spMkLst>
        </pc:spChg>
        <pc:spChg chg="mod">
          <ac:chgData name="仁園 呂" userId="eef67f80-1e14-4c90-a22b-aad4575b3ef9" providerId="ADAL" clId="{D98932E1-BFAE-47FF-9870-EE52ED89CA8D}" dt="2020-04-20T18:54:33.337" v="788"/>
          <ac:spMkLst>
            <pc:docMk/>
            <pc:sldMk cId="0" sldId="273"/>
            <ac:spMk id="7" creationId="{19392379-92D8-4E59-8504-6C76D5F9233F}"/>
          </ac:spMkLst>
        </pc:spChg>
      </pc:sldChg>
      <pc:sldChg chg="modSp modTransition">
        <pc:chgData name="仁園 呂" userId="eef67f80-1e14-4c90-a22b-aad4575b3ef9" providerId="ADAL" clId="{D98932E1-BFAE-47FF-9870-EE52ED89CA8D}" dt="2020-04-20T19:06:29.488" v="1670"/>
        <pc:sldMkLst>
          <pc:docMk/>
          <pc:sldMk cId="0" sldId="274"/>
        </pc:sldMkLst>
        <pc:spChg chg="mod">
          <ac:chgData name="仁園 呂" userId="eef67f80-1e14-4c90-a22b-aad4575b3ef9" providerId="ADAL" clId="{D98932E1-BFAE-47FF-9870-EE52ED89CA8D}" dt="2020-04-20T18:54:33.337" v="788"/>
          <ac:spMkLst>
            <pc:docMk/>
            <pc:sldMk cId="0" sldId="274"/>
            <ac:spMk id="2" creationId="{00000000-0000-0000-0000-000000000000}"/>
          </ac:spMkLst>
        </pc:spChg>
        <pc:spChg chg="mod">
          <ac:chgData name="仁園 呂" userId="eef67f80-1e14-4c90-a22b-aad4575b3ef9" providerId="ADAL" clId="{D98932E1-BFAE-47FF-9870-EE52ED89CA8D}" dt="2020-04-20T18:54:33.337" v="788"/>
          <ac:spMkLst>
            <pc:docMk/>
            <pc:sldMk cId="0" sldId="274"/>
            <ac:spMk id="3" creationId="{4C2F9E6A-8CE5-43F8-9771-4D2B8FB1A37C}"/>
          </ac:spMkLst>
        </pc:spChg>
      </pc:sldChg>
      <pc:sldChg chg="modSp modTransition">
        <pc:chgData name="仁園 呂" userId="eef67f80-1e14-4c90-a22b-aad4575b3ef9" providerId="ADAL" clId="{D98932E1-BFAE-47FF-9870-EE52ED89CA8D}" dt="2020-04-20T19:06:29.488" v="1671"/>
        <pc:sldMkLst>
          <pc:docMk/>
          <pc:sldMk cId="0" sldId="275"/>
        </pc:sldMkLst>
        <pc:spChg chg="mod">
          <ac:chgData name="仁園 呂" userId="eef67f80-1e14-4c90-a22b-aad4575b3ef9" providerId="ADAL" clId="{D98932E1-BFAE-47FF-9870-EE52ED89CA8D}" dt="2020-04-20T18:54:33.337" v="788"/>
          <ac:spMkLst>
            <pc:docMk/>
            <pc:sldMk cId="0" sldId="275"/>
            <ac:spMk id="2" creationId="{00000000-0000-0000-0000-000000000000}"/>
          </ac:spMkLst>
        </pc:spChg>
        <pc:spChg chg="mod">
          <ac:chgData name="仁園 呂" userId="eef67f80-1e14-4c90-a22b-aad4575b3ef9" providerId="ADAL" clId="{D98932E1-BFAE-47FF-9870-EE52ED89CA8D}" dt="2020-04-20T18:54:33.337" v="788"/>
          <ac:spMkLst>
            <pc:docMk/>
            <pc:sldMk cId="0" sldId="275"/>
            <ac:spMk id="3" creationId="{5795A41D-94E1-42F7-B168-6AE168E3D9A3}"/>
          </ac:spMkLst>
        </pc:spChg>
      </pc:sldChg>
      <pc:sldChg chg="modSp modTransition">
        <pc:chgData name="仁園 呂" userId="eef67f80-1e14-4c90-a22b-aad4575b3ef9" providerId="ADAL" clId="{D98932E1-BFAE-47FF-9870-EE52ED89CA8D}" dt="2020-04-20T19:06:29.488" v="1672"/>
        <pc:sldMkLst>
          <pc:docMk/>
          <pc:sldMk cId="0" sldId="276"/>
        </pc:sldMkLst>
        <pc:spChg chg="mod">
          <ac:chgData name="仁園 呂" userId="eef67f80-1e14-4c90-a22b-aad4575b3ef9" providerId="ADAL" clId="{D98932E1-BFAE-47FF-9870-EE52ED89CA8D}" dt="2020-04-20T18:54:33.337" v="788"/>
          <ac:spMkLst>
            <pc:docMk/>
            <pc:sldMk cId="0" sldId="276"/>
            <ac:spMk id="2" creationId="{00000000-0000-0000-0000-000000000000}"/>
          </ac:spMkLst>
        </pc:spChg>
        <pc:spChg chg="mod">
          <ac:chgData name="仁園 呂" userId="eef67f80-1e14-4c90-a22b-aad4575b3ef9" providerId="ADAL" clId="{D98932E1-BFAE-47FF-9870-EE52ED89CA8D}" dt="2020-04-20T18:54:33.337" v="788"/>
          <ac:spMkLst>
            <pc:docMk/>
            <pc:sldMk cId="0" sldId="276"/>
            <ac:spMk id="3" creationId="{00000000-0000-0000-0000-000000000000}"/>
          </ac:spMkLst>
        </pc:spChg>
        <pc:spChg chg="mod">
          <ac:chgData name="仁園 呂" userId="eef67f80-1e14-4c90-a22b-aad4575b3ef9" providerId="ADAL" clId="{D98932E1-BFAE-47FF-9870-EE52ED89CA8D}" dt="2020-04-20T18:54:33.337" v="788"/>
          <ac:spMkLst>
            <pc:docMk/>
            <pc:sldMk cId="0" sldId="276"/>
            <ac:spMk id="4" creationId="{943F8F5A-8C8B-4D90-8EAD-B3CF8DBA8182}"/>
          </ac:spMkLst>
        </pc:spChg>
      </pc:sldChg>
      <pc:sldChg chg="modSp modTransition">
        <pc:chgData name="仁園 呂" userId="eef67f80-1e14-4c90-a22b-aad4575b3ef9" providerId="ADAL" clId="{D98932E1-BFAE-47FF-9870-EE52ED89CA8D}" dt="2020-04-20T19:06:29.488" v="1673"/>
        <pc:sldMkLst>
          <pc:docMk/>
          <pc:sldMk cId="0" sldId="277"/>
        </pc:sldMkLst>
        <pc:spChg chg="mod">
          <ac:chgData name="仁園 呂" userId="eef67f80-1e14-4c90-a22b-aad4575b3ef9" providerId="ADAL" clId="{D98932E1-BFAE-47FF-9870-EE52ED89CA8D}" dt="2020-04-20T18:54:33.337" v="788"/>
          <ac:spMkLst>
            <pc:docMk/>
            <pc:sldMk cId="0" sldId="277"/>
            <ac:spMk id="2" creationId="{00000000-0000-0000-0000-000000000000}"/>
          </ac:spMkLst>
        </pc:spChg>
        <pc:spChg chg="mod">
          <ac:chgData name="仁園 呂" userId="eef67f80-1e14-4c90-a22b-aad4575b3ef9" providerId="ADAL" clId="{D98932E1-BFAE-47FF-9870-EE52ED89CA8D}" dt="2020-04-20T18:54:33.337" v="788"/>
          <ac:spMkLst>
            <pc:docMk/>
            <pc:sldMk cId="0" sldId="277"/>
            <ac:spMk id="3" creationId="{067BD729-552A-4512-B537-976F7E430E5A}"/>
          </ac:spMkLst>
        </pc:spChg>
      </pc:sldChg>
      <pc:sldChg chg="modSp modTransition">
        <pc:chgData name="仁園 呂" userId="eef67f80-1e14-4c90-a22b-aad4575b3ef9" providerId="ADAL" clId="{D98932E1-BFAE-47FF-9870-EE52ED89CA8D}" dt="2020-04-20T19:06:29.488" v="1674"/>
        <pc:sldMkLst>
          <pc:docMk/>
          <pc:sldMk cId="0" sldId="278"/>
        </pc:sldMkLst>
        <pc:spChg chg="mod">
          <ac:chgData name="仁園 呂" userId="eef67f80-1e14-4c90-a22b-aad4575b3ef9" providerId="ADAL" clId="{D98932E1-BFAE-47FF-9870-EE52ED89CA8D}" dt="2020-04-20T18:54:33.337" v="788"/>
          <ac:spMkLst>
            <pc:docMk/>
            <pc:sldMk cId="0" sldId="278"/>
            <ac:spMk id="2" creationId="{00000000-0000-0000-0000-000000000000}"/>
          </ac:spMkLst>
        </pc:spChg>
        <pc:spChg chg="mod">
          <ac:chgData name="仁園 呂" userId="eef67f80-1e14-4c90-a22b-aad4575b3ef9" providerId="ADAL" clId="{D98932E1-BFAE-47FF-9870-EE52ED89CA8D}" dt="2020-04-20T18:54:33.337" v="788"/>
          <ac:spMkLst>
            <pc:docMk/>
            <pc:sldMk cId="0" sldId="278"/>
            <ac:spMk id="3" creationId="{89541216-201D-4BD2-8872-05543809B9B0}"/>
          </ac:spMkLst>
        </pc:spChg>
      </pc:sldChg>
      <pc:sldChg chg="modSp modTransition">
        <pc:chgData name="仁園 呂" userId="eef67f80-1e14-4c90-a22b-aad4575b3ef9" providerId="ADAL" clId="{D98932E1-BFAE-47FF-9870-EE52ED89CA8D}" dt="2020-04-20T19:06:29.488" v="1675"/>
        <pc:sldMkLst>
          <pc:docMk/>
          <pc:sldMk cId="0" sldId="279"/>
        </pc:sldMkLst>
        <pc:spChg chg="mod">
          <ac:chgData name="仁園 呂" userId="eef67f80-1e14-4c90-a22b-aad4575b3ef9" providerId="ADAL" clId="{D98932E1-BFAE-47FF-9870-EE52ED89CA8D}" dt="2020-04-20T18:54:33.337" v="788"/>
          <ac:spMkLst>
            <pc:docMk/>
            <pc:sldMk cId="0" sldId="279"/>
            <ac:spMk id="2" creationId="{00000000-0000-0000-0000-000000000000}"/>
          </ac:spMkLst>
        </pc:spChg>
        <pc:spChg chg="mod">
          <ac:chgData name="仁園 呂" userId="eef67f80-1e14-4c90-a22b-aad4575b3ef9" providerId="ADAL" clId="{D98932E1-BFAE-47FF-9870-EE52ED89CA8D}" dt="2020-04-20T18:54:33.337" v="788"/>
          <ac:spMkLst>
            <pc:docMk/>
            <pc:sldMk cId="0" sldId="279"/>
            <ac:spMk id="3" creationId="{73DD2A11-24B9-4D63-84FE-E9A975B61BD0}"/>
          </ac:spMkLst>
        </pc:spChg>
      </pc:sldChg>
      <pc:sldChg chg="modSp modTransition">
        <pc:chgData name="仁園 呂" userId="eef67f80-1e14-4c90-a22b-aad4575b3ef9" providerId="ADAL" clId="{D98932E1-BFAE-47FF-9870-EE52ED89CA8D}" dt="2020-04-20T19:06:29.488" v="1676"/>
        <pc:sldMkLst>
          <pc:docMk/>
          <pc:sldMk cId="0" sldId="280"/>
        </pc:sldMkLst>
        <pc:spChg chg="mod">
          <ac:chgData name="仁園 呂" userId="eef67f80-1e14-4c90-a22b-aad4575b3ef9" providerId="ADAL" clId="{D98932E1-BFAE-47FF-9870-EE52ED89CA8D}" dt="2020-04-20T18:54:33.337" v="788"/>
          <ac:spMkLst>
            <pc:docMk/>
            <pc:sldMk cId="0" sldId="280"/>
            <ac:spMk id="2" creationId="{00000000-0000-0000-0000-000000000000}"/>
          </ac:spMkLst>
        </pc:spChg>
        <pc:spChg chg="mod">
          <ac:chgData name="仁園 呂" userId="eef67f80-1e14-4c90-a22b-aad4575b3ef9" providerId="ADAL" clId="{D98932E1-BFAE-47FF-9870-EE52ED89CA8D}" dt="2020-04-20T18:54:33.337" v="788"/>
          <ac:spMkLst>
            <pc:docMk/>
            <pc:sldMk cId="0" sldId="280"/>
            <ac:spMk id="3" creationId="{00000000-0000-0000-0000-000000000000}"/>
          </ac:spMkLst>
        </pc:spChg>
        <pc:spChg chg="mod">
          <ac:chgData name="仁園 呂" userId="eef67f80-1e14-4c90-a22b-aad4575b3ef9" providerId="ADAL" clId="{D98932E1-BFAE-47FF-9870-EE52ED89CA8D}" dt="2020-04-20T18:54:33.337" v="788"/>
          <ac:spMkLst>
            <pc:docMk/>
            <pc:sldMk cId="0" sldId="280"/>
            <ac:spMk id="6" creationId="{311EBD3C-D0C8-46CD-B5DB-A2DE9F137F09}"/>
          </ac:spMkLst>
        </pc:spChg>
      </pc:sldChg>
      <pc:sldChg chg="modSp modTransition">
        <pc:chgData name="仁園 呂" userId="eef67f80-1e14-4c90-a22b-aad4575b3ef9" providerId="ADAL" clId="{D98932E1-BFAE-47FF-9870-EE52ED89CA8D}" dt="2020-04-20T19:06:29.488" v="1677"/>
        <pc:sldMkLst>
          <pc:docMk/>
          <pc:sldMk cId="0" sldId="281"/>
        </pc:sldMkLst>
        <pc:spChg chg="mod">
          <ac:chgData name="仁園 呂" userId="eef67f80-1e14-4c90-a22b-aad4575b3ef9" providerId="ADAL" clId="{D98932E1-BFAE-47FF-9870-EE52ED89CA8D}" dt="2020-04-20T18:54:33.337" v="788"/>
          <ac:spMkLst>
            <pc:docMk/>
            <pc:sldMk cId="0" sldId="281"/>
            <ac:spMk id="2" creationId="{00000000-0000-0000-0000-000000000000}"/>
          </ac:spMkLst>
        </pc:spChg>
        <pc:spChg chg="mod">
          <ac:chgData name="仁園 呂" userId="eef67f80-1e14-4c90-a22b-aad4575b3ef9" providerId="ADAL" clId="{D98932E1-BFAE-47FF-9870-EE52ED89CA8D}" dt="2020-04-20T18:54:33.337" v="788"/>
          <ac:spMkLst>
            <pc:docMk/>
            <pc:sldMk cId="0" sldId="281"/>
            <ac:spMk id="3" creationId="{00000000-0000-0000-0000-000000000000}"/>
          </ac:spMkLst>
        </pc:spChg>
        <pc:spChg chg="mod">
          <ac:chgData name="仁園 呂" userId="eef67f80-1e14-4c90-a22b-aad4575b3ef9" providerId="ADAL" clId="{D98932E1-BFAE-47FF-9870-EE52ED89CA8D}" dt="2020-04-20T18:54:33.337" v="788"/>
          <ac:spMkLst>
            <pc:docMk/>
            <pc:sldMk cId="0" sldId="281"/>
            <ac:spMk id="6" creationId="{721F8C71-618A-4CC6-B2BC-2D9BB94D7957}"/>
          </ac:spMkLst>
        </pc:spChg>
      </pc:sldChg>
      <pc:sldChg chg="modSp modTransition">
        <pc:chgData name="仁園 呂" userId="eef67f80-1e14-4c90-a22b-aad4575b3ef9" providerId="ADAL" clId="{D98932E1-BFAE-47FF-9870-EE52ED89CA8D}" dt="2020-04-20T19:06:29.488" v="1678"/>
        <pc:sldMkLst>
          <pc:docMk/>
          <pc:sldMk cId="0" sldId="282"/>
        </pc:sldMkLst>
        <pc:spChg chg="mod">
          <ac:chgData name="仁園 呂" userId="eef67f80-1e14-4c90-a22b-aad4575b3ef9" providerId="ADAL" clId="{D98932E1-BFAE-47FF-9870-EE52ED89CA8D}" dt="2020-04-20T18:54:33.337" v="788"/>
          <ac:spMkLst>
            <pc:docMk/>
            <pc:sldMk cId="0" sldId="282"/>
            <ac:spMk id="2" creationId="{00000000-0000-0000-0000-000000000000}"/>
          </ac:spMkLst>
        </pc:spChg>
        <pc:spChg chg="mod">
          <ac:chgData name="仁園 呂" userId="eef67f80-1e14-4c90-a22b-aad4575b3ef9" providerId="ADAL" clId="{D98932E1-BFAE-47FF-9870-EE52ED89CA8D}" dt="2020-04-20T18:54:33.337" v="788"/>
          <ac:spMkLst>
            <pc:docMk/>
            <pc:sldMk cId="0" sldId="282"/>
            <ac:spMk id="8" creationId="{C4EE08AE-6EA7-424C-9494-7ADE48F64B05}"/>
          </ac:spMkLst>
        </pc:spChg>
      </pc:sldChg>
      <pc:sldChg chg="modSp modTransition">
        <pc:chgData name="仁園 呂" userId="eef67f80-1e14-4c90-a22b-aad4575b3ef9" providerId="ADAL" clId="{D98932E1-BFAE-47FF-9870-EE52ED89CA8D}" dt="2020-04-20T19:06:29.488" v="1679"/>
        <pc:sldMkLst>
          <pc:docMk/>
          <pc:sldMk cId="0" sldId="283"/>
        </pc:sldMkLst>
        <pc:spChg chg="mod">
          <ac:chgData name="仁園 呂" userId="eef67f80-1e14-4c90-a22b-aad4575b3ef9" providerId="ADAL" clId="{D98932E1-BFAE-47FF-9870-EE52ED89CA8D}" dt="2020-04-20T18:54:33.337" v="788"/>
          <ac:spMkLst>
            <pc:docMk/>
            <pc:sldMk cId="0" sldId="283"/>
            <ac:spMk id="2" creationId="{00000000-0000-0000-0000-000000000000}"/>
          </ac:spMkLst>
        </pc:spChg>
        <pc:spChg chg="mod">
          <ac:chgData name="仁園 呂" userId="eef67f80-1e14-4c90-a22b-aad4575b3ef9" providerId="ADAL" clId="{D98932E1-BFAE-47FF-9870-EE52ED89CA8D}" dt="2020-04-20T18:54:33.337" v="788"/>
          <ac:spMkLst>
            <pc:docMk/>
            <pc:sldMk cId="0" sldId="283"/>
            <ac:spMk id="3" creationId="{C4BAB986-731A-429B-8EAA-067AF88F836D}"/>
          </ac:spMkLst>
        </pc:spChg>
      </pc:sldChg>
      <pc:sldChg chg="modSp modTransition">
        <pc:chgData name="仁園 呂" userId="eef67f80-1e14-4c90-a22b-aad4575b3ef9" providerId="ADAL" clId="{D98932E1-BFAE-47FF-9870-EE52ED89CA8D}" dt="2020-04-20T19:06:29.488" v="1680"/>
        <pc:sldMkLst>
          <pc:docMk/>
          <pc:sldMk cId="0" sldId="284"/>
        </pc:sldMkLst>
        <pc:spChg chg="mod">
          <ac:chgData name="仁園 呂" userId="eef67f80-1e14-4c90-a22b-aad4575b3ef9" providerId="ADAL" clId="{D98932E1-BFAE-47FF-9870-EE52ED89CA8D}" dt="2020-04-20T18:54:33.337" v="788"/>
          <ac:spMkLst>
            <pc:docMk/>
            <pc:sldMk cId="0" sldId="284"/>
            <ac:spMk id="2" creationId="{00000000-0000-0000-0000-000000000000}"/>
          </ac:spMkLst>
        </pc:spChg>
        <pc:spChg chg="mod">
          <ac:chgData name="仁園 呂" userId="eef67f80-1e14-4c90-a22b-aad4575b3ef9" providerId="ADAL" clId="{D98932E1-BFAE-47FF-9870-EE52ED89CA8D}" dt="2020-04-20T18:54:33.337" v="788"/>
          <ac:spMkLst>
            <pc:docMk/>
            <pc:sldMk cId="0" sldId="284"/>
            <ac:spMk id="3" creationId="{3A05CFA2-F298-448F-9DE1-3456029D9AB2}"/>
          </ac:spMkLst>
        </pc:spChg>
      </pc:sldChg>
      <pc:sldChg chg="modSp modTransition">
        <pc:chgData name="仁園 呂" userId="eef67f80-1e14-4c90-a22b-aad4575b3ef9" providerId="ADAL" clId="{D98932E1-BFAE-47FF-9870-EE52ED89CA8D}" dt="2020-04-20T19:06:29.488" v="1681"/>
        <pc:sldMkLst>
          <pc:docMk/>
          <pc:sldMk cId="0" sldId="285"/>
        </pc:sldMkLst>
        <pc:spChg chg="mod">
          <ac:chgData name="仁園 呂" userId="eef67f80-1e14-4c90-a22b-aad4575b3ef9" providerId="ADAL" clId="{D98932E1-BFAE-47FF-9870-EE52ED89CA8D}" dt="2020-04-20T18:54:33.337" v="788"/>
          <ac:spMkLst>
            <pc:docMk/>
            <pc:sldMk cId="0" sldId="285"/>
            <ac:spMk id="2" creationId="{00000000-0000-0000-0000-000000000000}"/>
          </ac:spMkLst>
        </pc:spChg>
        <pc:spChg chg="mod">
          <ac:chgData name="仁園 呂" userId="eef67f80-1e14-4c90-a22b-aad4575b3ef9" providerId="ADAL" clId="{D98932E1-BFAE-47FF-9870-EE52ED89CA8D}" dt="2020-04-20T18:54:33.337" v="788"/>
          <ac:spMkLst>
            <pc:docMk/>
            <pc:sldMk cId="0" sldId="285"/>
            <ac:spMk id="3" creationId="{C47FB76C-49AA-41DF-A5BF-886EF6C1D218}"/>
          </ac:spMkLst>
        </pc:spChg>
        <pc:spChg chg="mod">
          <ac:chgData name="仁園 呂" userId="eef67f80-1e14-4c90-a22b-aad4575b3ef9" providerId="ADAL" clId="{D98932E1-BFAE-47FF-9870-EE52ED89CA8D}" dt="2020-04-20T18:54:33.337" v="788"/>
          <ac:spMkLst>
            <pc:docMk/>
            <pc:sldMk cId="0" sldId="285"/>
            <ac:spMk id="5" creationId="{00000000-0000-0000-0000-000000000000}"/>
          </ac:spMkLst>
        </pc:spChg>
      </pc:sldChg>
      <pc:sldChg chg="modSp modTransition">
        <pc:chgData name="仁園 呂" userId="eef67f80-1e14-4c90-a22b-aad4575b3ef9" providerId="ADAL" clId="{D98932E1-BFAE-47FF-9870-EE52ED89CA8D}" dt="2020-04-20T19:06:29.488" v="1682"/>
        <pc:sldMkLst>
          <pc:docMk/>
          <pc:sldMk cId="0" sldId="286"/>
        </pc:sldMkLst>
        <pc:spChg chg="mod">
          <ac:chgData name="仁園 呂" userId="eef67f80-1e14-4c90-a22b-aad4575b3ef9" providerId="ADAL" clId="{D98932E1-BFAE-47FF-9870-EE52ED89CA8D}" dt="2020-04-20T18:54:33.337" v="788"/>
          <ac:spMkLst>
            <pc:docMk/>
            <pc:sldMk cId="0" sldId="286"/>
            <ac:spMk id="2" creationId="{00000000-0000-0000-0000-000000000000}"/>
          </ac:spMkLst>
        </pc:spChg>
        <pc:spChg chg="mod">
          <ac:chgData name="仁園 呂" userId="eef67f80-1e14-4c90-a22b-aad4575b3ef9" providerId="ADAL" clId="{D98932E1-BFAE-47FF-9870-EE52ED89CA8D}" dt="2020-04-20T18:54:33.337" v="788"/>
          <ac:spMkLst>
            <pc:docMk/>
            <pc:sldMk cId="0" sldId="286"/>
            <ac:spMk id="3" creationId="{DEAABD44-A70E-471A-9B2E-769EA8C1BC72}"/>
          </ac:spMkLst>
        </pc:spChg>
        <pc:spChg chg="mod">
          <ac:chgData name="仁園 呂" userId="eef67f80-1e14-4c90-a22b-aad4575b3ef9" providerId="ADAL" clId="{D98932E1-BFAE-47FF-9870-EE52ED89CA8D}" dt="2020-04-20T18:54:33.337" v="788"/>
          <ac:spMkLst>
            <pc:docMk/>
            <pc:sldMk cId="0" sldId="286"/>
            <ac:spMk id="5" creationId="{00000000-0000-0000-0000-000000000000}"/>
          </ac:spMkLst>
        </pc:spChg>
      </pc:sldChg>
      <pc:sldChg chg="modSp modTransition">
        <pc:chgData name="仁園 呂" userId="eef67f80-1e14-4c90-a22b-aad4575b3ef9" providerId="ADAL" clId="{D98932E1-BFAE-47FF-9870-EE52ED89CA8D}" dt="2020-04-20T19:06:29.488" v="1683"/>
        <pc:sldMkLst>
          <pc:docMk/>
          <pc:sldMk cId="0" sldId="287"/>
        </pc:sldMkLst>
        <pc:spChg chg="mod">
          <ac:chgData name="仁園 呂" userId="eef67f80-1e14-4c90-a22b-aad4575b3ef9" providerId="ADAL" clId="{D98932E1-BFAE-47FF-9870-EE52ED89CA8D}" dt="2020-04-20T18:54:33.337" v="788"/>
          <ac:spMkLst>
            <pc:docMk/>
            <pc:sldMk cId="0" sldId="287"/>
            <ac:spMk id="2" creationId="{00000000-0000-0000-0000-000000000000}"/>
          </ac:spMkLst>
        </pc:spChg>
        <pc:spChg chg="mod">
          <ac:chgData name="仁園 呂" userId="eef67f80-1e14-4c90-a22b-aad4575b3ef9" providerId="ADAL" clId="{D98932E1-BFAE-47FF-9870-EE52ED89CA8D}" dt="2020-04-20T18:54:33.337" v="788"/>
          <ac:spMkLst>
            <pc:docMk/>
            <pc:sldMk cId="0" sldId="287"/>
            <ac:spMk id="3" creationId="{D5AA2720-8C73-4136-97CB-868E784C96FF}"/>
          </ac:spMkLst>
        </pc:spChg>
      </pc:sldChg>
      <pc:sldChg chg="modSp modTransition">
        <pc:chgData name="仁園 呂" userId="eef67f80-1e14-4c90-a22b-aad4575b3ef9" providerId="ADAL" clId="{D98932E1-BFAE-47FF-9870-EE52ED89CA8D}" dt="2020-04-20T19:06:29.488" v="1685"/>
        <pc:sldMkLst>
          <pc:docMk/>
          <pc:sldMk cId="0" sldId="288"/>
        </pc:sldMkLst>
        <pc:spChg chg="mod">
          <ac:chgData name="仁園 呂" userId="eef67f80-1e14-4c90-a22b-aad4575b3ef9" providerId="ADAL" clId="{D98932E1-BFAE-47FF-9870-EE52ED89CA8D}" dt="2020-04-20T18:54:33.337" v="788"/>
          <ac:spMkLst>
            <pc:docMk/>
            <pc:sldMk cId="0" sldId="288"/>
            <ac:spMk id="2" creationId="{00000000-0000-0000-0000-000000000000}"/>
          </ac:spMkLst>
        </pc:spChg>
        <pc:spChg chg="mod">
          <ac:chgData name="仁園 呂" userId="eef67f80-1e14-4c90-a22b-aad4575b3ef9" providerId="ADAL" clId="{D98932E1-BFAE-47FF-9870-EE52ED89CA8D}" dt="2020-04-20T18:54:33.337" v="788"/>
          <ac:spMkLst>
            <pc:docMk/>
            <pc:sldMk cId="0" sldId="288"/>
            <ac:spMk id="3" creationId="{00000000-0000-0000-0000-000000000000}"/>
          </ac:spMkLst>
        </pc:spChg>
        <pc:spChg chg="mod">
          <ac:chgData name="仁園 呂" userId="eef67f80-1e14-4c90-a22b-aad4575b3ef9" providerId="ADAL" clId="{D98932E1-BFAE-47FF-9870-EE52ED89CA8D}" dt="2020-04-20T18:54:33.337" v="788"/>
          <ac:spMkLst>
            <pc:docMk/>
            <pc:sldMk cId="0" sldId="288"/>
            <ac:spMk id="7" creationId="{99269AB0-D358-4093-8FEC-E26168B254E5}"/>
          </ac:spMkLst>
        </pc:spChg>
      </pc:sldChg>
      <pc:sldChg chg="modSp modTransition">
        <pc:chgData name="仁園 呂" userId="eef67f80-1e14-4c90-a22b-aad4575b3ef9" providerId="ADAL" clId="{D98932E1-BFAE-47FF-9870-EE52ED89CA8D}" dt="2020-04-20T19:06:29.488" v="1686"/>
        <pc:sldMkLst>
          <pc:docMk/>
          <pc:sldMk cId="0" sldId="289"/>
        </pc:sldMkLst>
        <pc:spChg chg="mod">
          <ac:chgData name="仁園 呂" userId="eef67f80-1e14-4c90-a22b-aad4575b3ef9" providerId="ADAL" clId="{D98932E1-BFAE-47FF-9870-EE52ED89CA8D}" dt="2020-04-20T18:54:33.337" v="788"/>
          <ac:spMkLst>
            <pc:docMk/>
            <pc:sldMk cId="0" sldId="289"/>
            <ac:spMk id="2" creationId="{00000000-0000-0000-0000-000000000000}"/>
          </ac:spMkLst>
        </pc:spChg>
        <pc:spChg chg="mod">
          <ac:chgData name="仁園 呂" userId="eef67f80-1e14-4c90-a22b-aad4575b3ef9" providerId="ADAL" clId="{D98932E1-BFAE-47FF-9870-EE52ED89CA8D}" dt="2020-04-20T18:54:33.337" v="788"/>
          <ac:spMkLst>
            <pc:docMk/>
            <pc:sldMk cId="0" sldId="289"/>
            <ac:spMk id="3" creationId="{B4B114C4-5BB6-43D6-AD66-82D2263FAE62}"/>
          </ac:spMkLst>
        </pc:spChg>
      </pc:sldChg>
      <pc:sldChg chg="modSp modTransition">
        <pc:chgData name="仁園 呂" userId="eef67f80-1e14-4c90-a22b-aad4575b3ef9" providerId="ADAL" clId="{D98932E1-BFAE-47FF-9870-EE52ED89CA8D}" dt="2020-04-20T19:06:29.488" v="1687"/>
        <pc:sldMkLst>
          <pc:docMk/>
          <pc:sldMk cId="0" sldId="290"/>
        </pc:sldMkLst>
        <pc:spChg chg="mod">
          <ac:chgData name="仁園 呂" userId="eef67f80-1e14-4c90-a22b-aad4575b3ef9" providerId="ADAL" clId="{D98932E1-BFAE-47FF-9870-EE52ED89CA8D}" dt="2020-04-20T18:54:33.337" v="788"/>
          <ac:spMkLst>
            <pc:docMk/>
            <pc:sldMk cId="0" sldId="290"/>
            <ac:spMk id="2" creationId="{00000000-0000-0000-0000-000000000000}"/>
          </ac:spMkLst>
        </pc:spChg>
        <pc:spChg chg="mod">
          <ac:chgData name="仁園 呂" userId="eef67f80-1e14-4c90-a22b-aad4575b3ef9" providerId="ADAL" clId="{D98932E1-BFAE-47FF-9870-EE52ED89CA8D}" dt="2020-04-20T18:54:33.337" v="788"/>
          <ac:spMkLst>
            <pc:docMk/>
            <pc:sldMk cId="0" sldId="290"/>
            <ac:spMk id="3" creationId="{F94C5DEA-65F5-4E32-8ADC-E7DC87DEC352}"/>
          </ac:spMkLst>
        </pc:spChg>
      </pc:sldChg>
      <pc:sldChg chg="modSp modTransition">
        <pc:chgData name="仁園 呂" userId="eef67f80-1e14-4c90-a22b-aad4575b3ef9" providerId="ADAL" clId="{D98932E1-BFAE-47FF-9870-EE52ED89CA8D}" dt="2020-04-20T19:06:29.488" v="1688"/>
        <pc:sldMkLst>
          <pc:docMk/>
          <pc:sldMk cId="0" sldId="291"/>
        </pc:sldMkLst>
        <pc:spChg chg="mod">
          <ac:chgData name="仁園 呂" userId="eef67f80-1e14-4c90-a22b-aad4575b3ef9" providerId="ADAL" clId="{D98932E1-BFAE-47FF-9870-EE52ED89CA8D}" dt="2020-04-20T18:54:33.337" v="788"/>
          <ac:spMkLst>
            <pc:docMk/>
            <pc:sldMk cId="0" sldId="291"/>
            <ac:spMk id="2" creationId="{00000000-0000-0000-0000-000000000000}"/>
          </ac:spMkLst>
        </pc:spChg>
        <pc:spChg chg="mod">
          <ac:chgData name="仁園 呂" userId="eef67f80-1e14-4c90-a22b-aad4575b3ef9" providerId="ADAL" clId="{D98932E1-BFAE-47FF-9870-EE52ED89CA8D}" dt="2020-04-20T18:54:33.337" v="788"/>
          <ac:spMkLst>
            <pc:docMk/>
            <pc:sldMk cId="0" sldId="291"/>
            <ac:spMk id="3" creationId="{1F2D4878-1D87-4CB4-802D-32DC9633DFCD}"/>
          </ac:spMkLst>
        </pc:spChg>
      </pc:sldChg>
      <pc:sldChg chg="modSp modTransition">
        <pc:chgData name="仁園 呂" userId="eef67f80-1e14-4c90-a22b-aad4575b3ef9" providerId="ADAL" clId="{D98932E1-BFAE-47FF-9870-EE52ED89CA8D}" dt="2020-04-20T19:06:29.488" v="1689"/>
        <pc:sldMkLst>
          <pc:docMk/>
          <pc:sldMk cId="0" sldId="292"/>
        </pc:sldMkLst>
        <pc:spChg chg="mod">
          <ac:chgData name="仁園 呂" userId="eef67f80-1e14-4c90-a22b-aad4575b3ef9" providerId="ADAL" clId="{D98932E1-BFAE-47FF-9870-EE52ED89CA8D}" dt="2020-04-20T18:54:33.337" v="788"/>
          <ac:spMkLst>
            <pc:docMk/>
            <pc:sldMk cId="0" sldId="292"/>
            <ac:spMk id="2" creationId="{00000000-0000-0000-0000-000000000000}"/>
          </ac:spMkLst>
        </pc:spChg>
        <pc:spChg chg="mod">
          <ac:chgData name="仁園 呂" userId="eef67f80-1e14-4c90-a22b-aad4575b3ef9" providerId="ADAL" clId="{D98932E1-BFAE-47FF-9870-EE52ED89CA8D}" dt="2020-04-20T18:54:33.337" v="788"/>
          <ac:spMkLst>
            <pc:docMk/>
            <pc:sldMk cId="0" sldId="292"/>
            <ac:spMk id="3" creationId="{00000000-0000-0000-0000-000000000000}"/>
          </ac:spMkLst>
        </pc:spChg>
        <pc:spChg chg="mod">
          <ac:chgData name="仁園 呂" userId="eef67f80-1e14-4c90-a22b-aad4575b3ef9" providerId="ADAL" clId="{D98932E1-BFAE-47FF-9870-EE52ED89CA8D}" dt="2020-04-20T18:54:33.337" v="788"/>
          <ac:spMkLst>
            <pc:docMk/>
            <pc:sldMk cId="0" sldId="292"/>
            <ac:spMk id="7" creationId="{782C98E6-28E0-4FBD-8116-8EC16176B329}"/>
          </ac:spMkLst>
        </pc:spChg>
      </pc:sldChg>
      <pc:sldChg chg="modSp modTransition">
        <pc:chgData name="仁園 呂" userId="eef67f80-1e14-4c90-a22b-aad4575b3ef9" providerId="ADAL" clId="{D98932E1-BFAE-47FF-9870-EE52ED89CA8D}" dt="2020-04-20T19:06:29.488" v="1690"/>
        <pc:sldMkLst>
          <pc:docMk/>
          <pc:sldMk cId="0" sldId="293"/>
        </pc:sldMkLst>
        <pc:spChg chg="mod">
          <ac:chgData name="仁園 呂" userId="eef67f80-1e14-4c90-a22b-aad4575b3ef9" providerId="ADAL" clId="{D98932E1-BFAE-47FF-9870-EE52ED89CA8D}" dt="2020-04-20T18:54:33.337" v="788"/>
          <ac:spMkLst>
            <pc:docMk/>
            <pc:sldMk cId="0" sldId="293"/>
            <ac:spMk id="2" creationId="{00000000-0000-0000-0000-000000000000}"/>
          </ac:spMkLst>
        </pc:spChg>
        <pc:spChg chg="mod">
          <ac:chgData name="仁園 呂" userId="eef67f80-1e14-4c90-a22b-aad4575b3ef9" providerId="ADAL" clId="{D98932E1-BFAE-47FF-9870-EE52ED89CA8D}" dt="2020-04-20T18:54:33.337" v="788"/>
          <ac:spMkLst>
            <pc:docMk/>
            <pc:sldMk cId="0" sldId="293"/>
            <ac:spMk id="3" creationId="{DE212017-988B-4EC7-A591-51C6C1182F52}"/>
          </ac:spMkLst>
        </pc:spChg>
        <pc:spChg chg="mod">
          <ac:chgData name="仁園 呂" userId="eef67f80-1e14-4c90-a22b-aad4575b3ef9" providerId="ADAL" clId="{D98932E1-BFAE-47FF-9870-EE52ED89CA8D}" dt="2020-04-20T18:54:33.337" v="788"/>
          <ac:spMkLst>
            <pc:docMk/>
            <pc:sldMk cId="0" sldId="293"/>
            <ac:spMk id="5" creationId="{00000000-0000-0000-0000-000000000000}"/>
          </ac:spMkLst>
        </pc:spChg>
      </pc:sldChg>
      <pc:sldChg chg="modSp modTransition">
        <pc:chgData name="仁園 呂" userId="eef67f80-1e14-4c90-a22b-aad4575b3ef9" providerId="ADAL" clId="{D98932E1-BFAE-47FF-9870-EE52ED89CA8D}" dt="2020-04-20T19:06:29.488" v="1691"/>
        <pc:sldMkLst>
          <pc:docMk/>
          <pc:sldMk cId="0" sldId="294"/>
        </pc:sldMkLst>
        <pc:spChg chg="mod">
          <ac:chgData name="仁園 呂" userId="eef67f80-1e14-4c90-a22b-aad4575b3ef9" providerId="ADAL" clId="{D98932E1-BFAE-47FF-9870-EE52ED89CA8D}" dt="2020-04-20T18:54:33.337" v="788"/>
          <ac:spMkLst>
            <pc:docMk/>
            <pc:sldMk cId="0" sldId="294"/>
            <ac:spMk id="2" creationId="{00000000-0000-0000-0000-000000000000}"/>
          </ac:spMkLst>
        </pc:spChg>
        <pc:spChg chg="mod">
          <ac:chgData name="仁園 呂" userId="eef67f80-1e14-4c90-a22b-aad4575b3ef9" providerId="ADAL" clId="{D98932E1-BFAE-47FF-9870-EE52ED89CA8D}" dt="2020-04-20T18:54:33.337" v="788"/>
          <ac:spMkLst>
            <pc:docMk/>
            <pc:sldMk cId="0" sldId="294"/>
            <ac:spMk id="3" creationId="{E917F76B-6B1E-46E7-B965-EEF871811AF7}"/>
          </ac:spMkLst>
        </pc:spChg>
      </pc:sldChg>
      <pc:sldChg chg="modSp modTransition">
        <pc:chgData name="仁園 呂" userId="eef67f80-1e14-4c90-a22b-aad4575b3ef9" providerId="ADAL" clId="{D98932E1-BFAE-47FF-9870-EE52ED89CA8D}" dt="2020-04-20T19:06:29.488" v="1693"/>
        <pc:sldMkLst>
          <pc:docMk/>
          <pc:sldMk cId="0" sldId="295"/>
        </pc:sldMkLst>
        <pc:spChg chg="mod">
          <ac:chgData name="仁園 呂" userId="eef67f80-1e14-4c90-a22b-aad4575b3ef9" providerId="ADAL" clId="{D98932E1-BFAE-47FF-9870-EE52ED89CA8D}" dt="2020-04-20T18:54:33.337" v="788"/>
          <ac:spMkLst>
            <pc:docMk/>
            <pc:sldMk cId="0" sldId="295"/>
            <ac:spMk id="2" creationId="{00000000-0000-0000-0000-000000000000}"/>
          </ac:spMkLst>
        </pc:spChg>
        <pc:spChg chg="mod">
          <ac:chgData name="仁園 呂" userId="eef67f80-1e14-4c90-a22b-aad4575b3ef9" providerId="ADAL" clId="{D98932E1-BFAE-47FF-9870-EE52ED89CA8D}" dt="2020-04-20T18:54:33.337" v="788"/>
          <ac:spMkLst>
            <pc:docMk/>
            <pc:sldMk cId="0" sldId="295"/>
            <ac:spMk id="3" creationId="{14ADD1DE-9D6B-4554-BB56-5B8844F046FA}"/>
          </ac:spMkLst>
        </pc:spChg>
      </pc:sldChg>
      <pc:sldChg chg="modSp modTransition">
        <pc:chgData name="仁園 呂" userId="eef67f80-1e14-4c90-a22b-aad4575b3ef9" providerId="ADAL" clId="{D98932E1-BFAE-47FF-9870-EE52ED89CA8D}" dt="2020-04-20T19:06:29.488" v="1694"/>
        <pc:sldMkLst>
          <pc:docMk/>
          <pc:sldMk cId="0" sldId="296"/>
        </pc:sldMkLst>
        <pc:spChg chg="mod">
          <ac:chgData name="仁園 呂" userId="eef67f80-1e14-4c90-a22b-aad4575b3ef9" providerId="ADAL" clId="{D98932E1-BFAE-47FF-9870-EE52ED89CA8D}" dt="2020-04-20T18:54:33.337" v="788"/>
          <ac:spMkLst>
            <pc:docMk/>
            <pc:sldMk cId="0" sldId="296"/>
            <ac:spMk id="2" creationId="{00000000-0000-0000-0000-000000000000}"/>
          </ac:spMkLst>
        </pc:spChg>
        <pc:spChg chg="mod">
          <ac:chgData name="仁園 呂" userId="eef67f80-1e14-4c90-a22b-aad4575b3ef9" providerId="ADAL" clId="{D98932E1-BFAE-47FF-9870-EE52ED89CA8D}" dt="2020-04-20T18:54:33.337" v="788"/>
          <ac:spMkLst>
            <pc:docMk/>
            <pc:sldMk cId="0" sldId="296"/>
            <ac:spMk id="3" creationId="{00000000-0000-0000-0000-000000000000}"/>
          </ac:spMkLst>
        </pc:spChg>
        <pc:spChg chg="mod">
          <ac:chgData name="仁園 呂" userId="eef67f80-1e14-4c90-a22b-aad4575b3ef9" providerId="ADAL" clId="{D98932E1-BFAE-47FF-9870-EE52ED89CA8D}" dt="2020-04-20T18:54:33.337" v="788"/>
          <ac:spMkLst>
            <pc:docMk/>
            <pc:sldMk cId="0" sldId="296"/>
            <ac:spMk id="6" creationId="{6B54333B-F37E-45BB-809F-F9689CED492F}"/>
          </ac:spMkLst>
        </pc:spChg>
      </pc:sldChg>
      <pc:sldChg chg="modSp modTransition">
        <pc:chgData name="仁園 呂" userId="eef67f80-1e14-4c90-a22b-aad4575b3ef9" providerId="ADAL" clId="{D98932E1-BFAE-47FF-9870-EE52ED89CA8D}" dt="2020-04-20T19:06:29.488" v="1695"/>
        <pc:sldMkLst>
          <pc:docMk/>
          <pc:sldMk cId="0" sldId="297"/>
        </pc:sldMkLst>
        <pc:spChg chg="mod">
          <ac:chgData name="仁園 呂" userId="eef67f80-1e14-4c90-a22b-aad4575b3ef9" providerId="ADAL" clId="{D98932E1-BFAE-47FF-9870-EE52ED89CA8D}" dt="2020-04-20T18:54:33.337" v="788"/>
          <ac:spMkLst>
            <pc:docMk/>
            <pc:sldMk cId="0" sldId="297"/>
            <ac:spMk id="2" creationId="{00000000-0000-0000-0000-000000000000}"/>
          </ac:spMkLst>
        </pc:spChg>
        <pc:spChg chg="mod">
          <ac:chgData name="仁園 呂" userId="eef67f80-1e14-4c90-a22b-aad4575b3ef9" providerId="ADAL" clId="{D98932E1-BFAE-47FF-9870-EE52ED89CA8D}" dt="2020-04-20T18:54:33.337" v="788"/>
          <ac:spMkLst>
            <pc:docMk/>
            <pc:sldMk cId="0" sldId="297"/>
            <ac:spMk id="3" creationId="{46FBC4C2-0590-408D-9176-00BE0CA7B99C}"/>
          </ac:spMkLst>
        </pc:spChg>
      </pc:sldChg>
      <pc:sldChg chg="modSp modTransition">
        <pc:chgData name="仁園 呂" userId="eef67f80-1e14-4c90-a22b-aad4575b3ef9" providerId="ADAL" clId="{D98932E1-BFAE-47FF-9870-EE52ED89CA8D}" dt="2020-04-20T19:06:29.488" v="1696"/>
        <pc:sldMkLst>
          <pc:docMk/>
          <pc:sldMk cId="0" sldId="298"/>
        </pc:sldMkLst>
        <pc:spChg chg="mod">
          <ac:chgData name="仁園 呂" userId="eef67f80-1e14-4c90-a22b-aad4575b3ef9" providerId="ADAL" clId="{D98932E1-BFAE-47FF-9870-EE52ED89CA8D}" dt="2020-04-20T18:54:33.337" v="788"/>
          <ac:spMkLst>
            <pc:docMk/>
            <pc:sldMk cId="0" sldId="298"/>
            <ac:spMk id="2" creationId="{00000000-0000-0000-0000-000000000000}"/>
          </ac:spMkLst>
        </pc:spChg>
        <pc:spChg chg="mod">
          <ac:chgData name="仁園 呂" userId="eef67f80-1e14-4c90-a22b-aad4575b3ef9" providerId="ADAL" clId="{D98932E1-BFAE-47FF-9870-EE52ED89CA8D}" dt="2020-04-20T18:54:33.337" v="788"/>
          <ac:spMkLst>
            <pc:docMk/>
            <pc:sldMk cId="0" sldId="298"/>
            <ac:spMk id="3" creationId="{00000000-0000-0000-0000-000000000000}"/>
          </ac:spMkLst>
        </pc:spChg>
        <pc:spChg chg="mod">
          <ac:chgData name="仁園 呂" userId="eef67f80-1e14-4c90-a22b-aad4575b3ef9" providerId="ADAL" clId="{D98932E1-BFAE-47FF-9870-EE52ED89CA8D}" dt="2020-04-20T18:54:33.337" v="788"/>
          <ac:spMkLst>
            <pc:docMk/>
            <pc:sldMk cId="0" sldId="298"/>
            <ac:spMk id="8" creationId="{34B6B6D6-4D3E-499A-BD70-DC8E3CE149BC}"/>
          </ac:spMkLst>
        </pc:spChg>
      </pc:sldChg>
      <pc:sldChg chg="modSp modTransition">
        <pc:chgData name="仁園 呂" userId="eef67f80-1e14-4c90-a22b-aad4575b3ef9" providerId="ADAL" clId="{D98932E1-BFAE-47FF-9870-EE52ED89CA8D}" dt="2020-04-20T19:06:29.488" v="1697"/>
        <pc:sldMkLst>
          <pc:docMk/>
          <pc:sldMk cId="0" sldId="299"/>
        </pc:sldMkLst>
        <pc:spChg chg="mod">
          <ac:chgData name="仁園 呂" userId="eef67f80-1e14-4c90-a22b-aad4575b3ef9" providerId="ADAL" clId="{D98932E1-BFAE-47FF-9870-EE52ED89CA8D}" dt="2020-04-20T18:54:33.337" v="788"/>
          <ac:spMkLst>
            <pc:docMk/>
            <pc:sldMk cId="0" sldId="299"/>
            <ac:spMk id="2" creationId="{00000000-0000-0000-0000-000000000000}"/>
          </ac:spMkLst>
        </pc:spChg>
        <pc:spChg chg="mod">
          <ac:chgData name="仁園 呂" userId="eef67f80-1e14-4c90-a22b-aad4575b3ef9" providerId="ADAL" clId="{D98932E1-BFAE-47FF-9870-EE52ED89CA8D}" dt="2020-04-20T18:54:33.337" v="788"/>
          <ac:spMkLst>
            <pc:docMk/>
            <pc:sldMk cId="0" sldId="299"/>
            <ac:spMk id="3" creationId="{653AAEA9-2436-402A-B0C3-2B361186CAE8}"/>
          </ac:spMkLst>
        </pc:spChg>
      </pc:sldChg>
      <pc:sldChg chg="modSp modTransition">
        <pc:chgData name="仁園 呂" userId="eef67f80-1e14-4c90-a22b-aad4575b3ef9" providerId="ADAL" clId="{D98932E1-BFAE-47FF-9870-EE52ED89CA8D}" dt="2020-04-20T19:06:29.488" v="1698"/>
        <pc:sldMkLst>
          <pc:docMk/>
          <pc:sldMk cId="0" sldId="300"/>
        </pc:sldMkLst>
        <pc:spChg chg="mod">
          <ac:chgData name="仁園 呂" userId="eef67f80-1e14-4c90-a22b-aad4575b3ef9" providerId="ADAL" clId="{D98932E1-BFAE-47FF-9870-EE52ED89CA8D}" dt="2020-04-20T18:54:33.337" v="788"/>
          <ac:spMkLst>
            <pc:docMk/>
            <pc:sldMk cId="0" sldId="300"/>
            <ac:spMk id="2" creationId="{00000000-0000-0000-0000-000000000000}"/>
          </ac:spMkLst>
        </pc:spChg>
        <pc:spChg chg="mod">
          <ac:chgData name="仁園 呂" userId="eef67f80-1e14-4c90-a22b-aad4575b3ef9" providerId="ADAL" clId="{D98932E1-BFAE-47FF-9870-EE52ED89CA8D}" dt="2020-04-20T18:54:33.337" v="788"/>
          <ac:spMkLst>
            <pc:docMk/>
            <pc:sldMk cId="0" sldId="300"/>
            <ac:spMk id="3" creationId="{02A54D07-6AF1-4AF6-BEF3-76AE865A358A}"/>
          </ac:spMkLst>
        </pc:spChg>
      </pc:sldChg>
      <pc:sldChg chg="modSp modTransition">
        <pc:chgData name="仁園 呂" userId="eef67f80-1e14-4c90-a22b-aad4575b3ef9" providerId="ADAL" clId="{D98932E1-BFAE-47FF-9870-EE52ED89CA8D}" dt="2020-04-20T19:06:29.488" v="1699"/>
        <pc:sldMkLst>
          <pc:docMk/>
          <pc:sldMk cId="0" sldId="301"/>
        </pc:sldMkLst>
        <pc:spChg chg="mod">
          <ac:chgData name="仁園 呂" userId="eef67f80-1e14-4c90-a22b-aad4575b3ef9" providerId="ADAL" clId="{D98932E1-BFAE-47FF-9870-EE52ED89CA8D}" dt="2020-04-20T18:54:33.337" v="788"/>
          <ac:spMkLst>
            <pc:docMk/>
            <pc:sldMk cId="0" sldId="301"/>
            <ac:spMk id="2" creationId="{00000000-0000-0000-0000-000000000000}"/>
          </ac:spMkLst>
        </pc:spChg>
        <pc:spChg chg="mod">
          <ac:chgData name="仁園 呂" userId="eef67f80-1e14-4c90-a22b-aad4575b3ef9" providerId="ADAL" clId="{D98932E1-BFAE-47FF-9870-EE52ED89CA8D}" dt="2020-04-20T18:54:33.337" v="788"/>
          <ac:spMkLst>
            <pc:docMk/>
            <pc:sldMk cId="0" sldId="301"/>
            <ac:spMk id="3" creationId="{025015FD-9CDA-46F0-823E-744BB8119F19}"/>
          </ac:spMkLst>
        </pc:spChg>
      </pc:sldChg>
      <pc:sldChg chg="modSp modTransition">
        <pc:chgData name="仁園 呂" userId="eef67f80-1e14-4c90-a22b-aad4575b3ef9" providerId="ADAL" clId="{D98932E1-BFAE-47FF-9870-EE52ED89CA8D}" dt="2020-04-20T19:06:29.488" v="1700"/>
        <pc:sldMkLst>
          <pc:docMk/>
          <pc:sldMk cId="0" sldId="302"/>
        </pc:sldMkLst>
        <pc:spChg chg="mod">
          <ac:chgData name="仁園 呂" userId="eef67f80-1e14-4c90-a22b-aad4575b3ef9" providerId="ADAL" clId="{D98932E1-BFAE-47FF-9870-EE52ED89CA8D}" dt="2020-04-20T18:54:33.337" v="788"/>
          <ac:spMkLst>
            <pc:docMk/>
            <pc:sldMk cId="0" sldId="302"/>
            <ac:spMk id="2" creationId="{00000000-0000-0000-0000-000000000000}"/>
          </ac:spMkLst>
        </pc:spChg>
        <pc:spChg chg="mod">
          <ac:chgData name="仁園 呂" userId="eef67f80-1e14-4c90-a22b-aad4575b3ef9" providerId="ADAL" clId="{D98932E1-BFAE-47FF-9870-EE52ED89CA8D}" dt="2020-04-20T18:54:33.337" v="788"/>
          <ac:spMkLst>
            <pc:docMk/>
            <pc:sldMk cId="0" sldId="302"/>
            <ac:spMk id="3" creationId="{23DA938B-2CD2-4BC4-8097-2C8EF5632A8F}"/>
          </ac:spMkLst>
        </pc:spChg>
        <pc:picChg chg="mod">
          <ac:chgData name="仁園 呂" userId="eef67f80-1e14-4c90-a22b-aad4575b3ef9" providerId="ADAL" clId="{D98932E1-BFAE-47FF-9870-EE52ED89CA8D}" dt="2020-04-20T18:54:33.337" v="788"/>
          <ac:picMkLst>
            <pc:docMk/>
            <pc:sldMk cId="0" sldId="302"/>
            <ac:picMk id="68611" creationId="{00000000-0000-0000-0000-000000000000}"/>
          </ac:picMkLst>
        </pc:picChg>
      </pc:sldChg>
      <pc:sldChg chg="modSp modTransition">
        <pc:chgData name="仁園 呂" userId="eef67f80-1e14-4c90-a22b-aad4575b3ef9" providerId="ADAL" clId="{D98932E1-BFAE-47FF-9870-EE52ED89CA8D}" dt="2020-04-20T19:06:29.488" v="1702"/>
        <pc:sldMkLst>
          <pc:docMk/>
          <pc:sldMk cId="0" sldId="303"/>
        </pc:sldMkLst>
        <pc:spChg chg="mod">
          <ac:chgData name="仁園 呂" userId="eef67f80-1e14-4c90-a22b-aad4575b3ef9" providerId="ADAL" clId="{D98932E1-BFAE-47FF-9870-EE52ED89CA8D}" dt="2020-04-20T18:54:33.337" v="788"/>
          <ac:spMkLst>
            <pc:docMk/>
            <pc:sldMk cId="0" sldId="303"/>
            <ac:spMk id="2" creationId="{00000000-0000-0000-0000-000000000000}"/>
          </ac:spMkLst>
        </pc:spChg>
        <pc:spChg chg="mod">
          <ac:chgData name="仁園 呂" userId="eef67f80-1e14-4c90-a22b-aad4575b3ef9" providerId="ADAL" clId="{D98932E1-BFAE-47FF-9870-EE52ED89CA8D}" dt="2020-04-20T18:54:33.337" v="788"/>
          <ac:spMkLst>
            <pc:docMk/>
            <pc:sldMk cId="0" sldId="303"/>
            <ac:spMk id="3" creationId="{E4115D34-5CD3-41F2-B8B8-D55B41825F70}"/>
          </ac:spMkLst>
        </pc:spChg>
      </pc:sldChg>
      <pc:sldChg chg="modSp modTransition">
        <pc:chgData name="仁園 呂" userId="eef67f80-1e14-4c90-a22b-aad4575b3ef9" providerId="ADAL" clId="{D98932E1-BFAE-47FF-9870-EE52ED89CA8D}" dt="2020-04-20T19:06:29.488" v="1707"/>
        <pc:sldMkLst>
          <pc:docMk/>
          <pc:sldMk cId="0" sldId="305"/>
        </pc:sldMkLst>
        <pc:spChg chg="mod">
          <ac:chgData name="仁園 呂" userId="eef67f80-1e14-4c90-a22b-aad4575b3ef9" providerId="ADAL" clId="{D98932E1-BFAE-47FF-9870-EE52ED89CA8D}" dt="2020-04-20T18:54:33.337" v="788"/>
          <ac:spMkLst>
            <pc:docMk/>
            <pc:sldMk cId="0" sldId="305"/>
            <ac:spMk id="2" creationId="{00000000-0000-0000-0000-000000000000}"/>
          </ac:spMkLst>
        </pc:spChg>
        <pc:spChg chg="mod">
          <ac:chgData name="仁園 呂" userId="eef67f80-1e14-4c90-a22b-aad4575b3ef9" providerId="ADAL" clId="{D98932E1-BFAE-47FF-9870-EE52ED89CA8D}" dt="2020-04-20T18:54:33.337" v="788"/>
          <ac:spMkLst>
            <pc:docMk/>
            <pc:sldMk cId="0" sldId="305"/>
            <ac:spMk id="3" creationId="{F031D7D9-FE81-49D8-BC67-889A7EED84D0}"/>
          </ac:spMkLst>
        </pc:spChg>
      </pc:sldChg>
      <pc:sldChg chg="modSp modTransition">
        <pc:chgData name="仁園 呂" userId="eef67f80-1e14-4c90-a22b-aad4575b3ef9" providerId="ADAL" clId="{D98932E1-BFAE-47FF-9870-EE52ED89CA8D}" dt="2020-04-20T19:06:29.488" v="1708"/>
        <pc:sldMkLst>
          <pc:docMk/>
          <pc:sldMk cId="0" sldId="306"/>
        </pc:sldMkLst>
        <pc:spChg chg="mod">
          <ac:chgData name="仁園 呂" userId="eef67f80-1e14-4c90-a22b-aad4575b3ef9" providerId="ADAL" clId="{D98932E1-BFAE-47FF-9870-EE52ED89CA8D}" dt="2020-04-20T18:54:33.337" v="788"/>
          <ac:spMkLst>
            <pc:docMk/>
            <pc:sldMk cId="0" sldId="306"/>
            <ac:spMk id="2" creationId="{00000000-0000-0000-0000-000000000000}"/>
          </ac:spMkLst>
        </pc:spChg>
        <pc:spChg chg="mod">
          <ac:chgData name="仁園 呂" userId="eef67f80-1e14-4c90-a22b-aad4575b3ef9" providerId="ADAL" clId="{D98932E1-BFAE-47FF-9870-EE52ED89CA8D}" dt="2020-04-20T18:54:33.337" v="788"/>
          <ac:spMkLst>
            <pc:docMk/>
            <pc:sldMk cId="0" sldId="306"/>
            <ac:spMk id="3" creationId="{4527B9B0-16EE-4828-87A9-230BBBB64F12}"/>
          </ac:spMkLst>
        </pc:spChg>
      </pc:sldChg>
      <pc:sldChg chg="modSp modTransition">
        <pc:chgData name="仁園 呂" userId="eef67f80-1e14-4c90-a22b-aad4575b3ef9" providerId="ADAL" clId="{D98932E1-BFAE-47FF-9870-EE52ED89CA8D}" dt="2020-04-20T19:06:29.488" v="1709"/>
        <pc:sldMkLst>
          <pc:docMk/>
          <pc:sldMk cId="0" sldId="307"/>
        </pc:sldMkLst>
        <pc:spChg chg="mod">
          <ac:chgData name="仁園 呂" userId="eef67f80-1e14-4c90-a22b-aad4575b3ef9" providerId="ADAL" clId="{D98932E1-BFAE-47FF-9870-EE52ED89CA8D}" dt="2020-04-20T18:54:33.337" v="788"/>
          <ac:spMkLst>
            <pc:docMk/>
            <pc:sldMk cId="0" sldId="307"/>
            <ac:spMk id="2" creationId="{00000000-0000-0000-0000-000000000000}"/>
          </ac:spMkLst>
        </pc:spChg>
        <pc:spChg chg="mod">
          <ac:chgData name="仁園 呂" userId="eef67f80-1e14-4c90-a22b-aad4575b3ef9" providerId="ADAL" clId="{D98932E1-BFAE-47FF-9870-EE52ED89CA8D}" dt="2020-04-20T18:54:33.337" v="788"/>
          <ac:spMkLst>
            <pc:docMk/>
            <pc:sldMk cId="0" sldId="307"/>
            <ac:spMk id="3" creationId="{8C05195A-F771-4036-9758-FDE97B8E3043}"/>
          </ac:spMkLst>
        </pc:spChg>
      </pc:sldChg>
      <pc:sldChg chg="modSp modTransition">
        <pc:chgData name="仁園 呂" userId="eef67f80-1e14-4c90-a22b-aad4575b3ef9" providerId="ADAL" clId="{D98932E1-BFAE-47FF-9870-EE52ED89CA8D}" dt="2020-04-20T19:06:29.488" v="1710"/>
        <pc:sldMkLst>
          <pc:docMk/>
          <pc:sldMk cId="0" sldId="308"/>
        </pc:sldMkLst>
        <pc:spChg chg="mod">
          <ac:chgData name="仁園 呂" userId="eef67f80-1e14-4c90-a22b-aad4575b3ef9" providerId="ADAL" clId="{D98932E1-BFAE-47FF-9870-EE52ED89CA8D}" dt="2020-04-20T18:54:33.337" v="788"/>
          <ac:spMkLst>
            <pc:docMk/>
            <pc:sldMk cId="0" sldId="308"/>
            <ac:spMk id="2" creationId="{00000000-0000-0000-0000-000000000000}"/>
          </ac:spMkLst>
        </pc:spChg>
        <pc:spChg chg="mod">
          <ac:chgData name="仁園 呂" userId="eef67f80-1e14-4c90-a22b-aad4575b3ef9" providerId="ADAL" clId="{D98932E1-BFAE-47FF-9870-EE52ED89CA8D}" dt="2020-04-20T18:54:33.337" v="788"/>
          <ac:spMkLst>
            <pc:docMk/>
            <pc:sldMk cId="0" sldId="308"/>
            <ac:spMk id="3" creationId="{522246F1-5603-4E60-AC9F-3630E0C8864B}"/>
          </ac:spMkLst>
        </pc:spChg>
      </pc:sldChg>
      <pc:sldChg chg="modSp modTransition">
        <pc:chgData name="仁園 呂" userId="eef67f80-1e14-4c90-a22b-aad4575b3ef9" providerId="ADAL" clId="{D98932E1-BFAE-47FF-9870-EE52ED89CA8D}" dt="2020-04-20T19:06:29.488" v="1711"/>
        <pc:sldMkLst>
          <pc:docMk/>
          <pc:sldMk cId="0" sldId="309"/>
        </pc:sldMkLst>
        <pc:spChg chg="mod">
          <ac:chgData name="仁園 呂" userId="eef67f80-1e14-4c90-a22b-aad4575b3ef9" providerId="ADAL" clId="{D98932E1-BFAE-47FF-9870-EE52ED89CA8D}" dt="2020-04-20T18:54:33.337" v="788"/>
          <ac:spMkLst>
            <pc:docMk/>
            <pc:sldMk cId="0" sldId="309"/>
            <ac:spMk id="2" creationId="{00000000-0000-0000-0000-000000000000}"/>
          </ac:spMkLst>
        </pc:spChg>
        <pc:spChg chg="mod">
          <ac:chgData name="仁園 呂" userId="eef67f80-1e14-4c90-a22b-aad4575b3ef9" providerId="ADAL" clId="{D98932E1-BFAE-47FF-9870-EE52ED89CA8D}" dt="2020-04-20T18:54:33.337" v="788"/>
          <ac:spMkLst>
            <pc:docMk/>
            <pc:sldMk cId="0" sldId="309"/>
            <ac:spMk id="3" creationId="{08267942-BC92-4221-8A7F-14EA89DBE570}"/>
          </ac:spMkLst>
        </pc:spChg>
      </pc:sldChg>
      <pc:sldChg chg="modSp modTransition">
        <pc:chgData name="仁園 呂" userId="eef67f80-1e14-4c90-a22b-aad4575b3ef9" providerId="ADAL" clId="{D98932E1-BFAE-47FF-9870-EE52ED89CA8D}" dt="2020-04-20T19:06:29.488" v="1712"/>
        <pc:sldMkLst>
          <pc:docMk/>
          <pc:sldMk cId="0" sldId="310"/>
        </pc:sldMkLst>
        <pc:spChg chg="mod">
          <ac:chgData name="仁園 呂" userId="eef67f80-1e14-4c90-a22b-aad4575b3ef9" providerId="ADAL" clId="{D98932E1-BFAE-47FF-9870-EE52ED89CA8D}" dt="2020-04-20T18:54:33.337" v="788"/>
          <ac:spMkLst>
            <pc:docMk/>
            <pc:sldMk cId="0" sldId="310"/>
            <ac:spMk id="2" creationId="{00000000-0000-0000-0000-000000000000}"/>
          </ac:spMkLst>
        </pc:spChg>
        <pc:spChg chg="mod">
          <ac:chgData name="仁園 呂" userId="eef67f80-1e14-4c90-a22b-aad4575b3ef9" providerId="ADAL" clId="{D98932E1-BFAE-47FF-9870-EE52ED89CA8D}" dt="2020-04-20T18:54:33.337" v="788"/>
          <ac:spMkLst>
            <pc:docMk/>
            <pc:sldMk cId="0" sldId="310"/>
            <ac:spMk id="3" creationId="{B6081A59-BCDF-425C-B3C5-38D37744F89D}"/>
          </ac:spMkLst>
        </pc:spChg>
      </pc:sldChg>
      <pc:sldChg chg="modSp modTransition">
        <pc:chgData name="仁園 呂" userId="eef67f80-1e14-4c90-a22b-aad4575b3ef9" providerId="ADAL" clId="{D98932E1-BFAE-47FF-9870-EE52ED89CA8D}" dt="2020-04-20T19:06:29.488" v="1714"/>
        <pc:sldMkLst>
          <pc:docMk/>
          <pc:sldMk cId="0" sldId="311"/>
        </pc:sldMkLst>
        <pc:spChg chg="mod">
          <ac:chgData name="仁園 呂" userId="eef67f80-1e14-4c90-a22b-aad4575b3ef9" providerId="ADAL" clId="{D98932E1-BFAE-47FF-9870-EE52ED89CA8D}" dt="2020-04-20T18:54:33.337" v="788"/>
          <ac:spMkLst>
            <pc:docMk/>
            <pc:sldMk cId="0" sldId="311"/>
            <ac:spMk id="2" creationId="{00000000-0000-0000-0000-000000000000}"/>
          </ac:spMkLst>
        </pc:spChg>
        <pc:spChg chg="mod">
          <ac:chgData name="仁園 呂" userId="eef67f80-1e14-4c90-a22b-aad4575b3ef9" providerId="ADAL" clId="{D98932E1-BFAE-47FF-9870-EE52ED89CA8D}" dt="2020-04-20T18:54:33.337" v="788"/>
          <ac:spMkLst>
            <pc:docMk/>
            <pc:sldMk cId="0" sldId="311"/>
            <ac:spMk id="3" creationId="{C25CDE46-26C1-4AA0-8E06-4E7F3F2D144B}"/>
          </ac:spMkLst>
        </pc:spChg>
      </pc:sldChg>
      <pc:sldChg chg="modSp modTransition">
        <pc:chgData name="仁園 呂" userId="eef67f80-1e14-4c90-a22b-aad4575b3ef9" providerId="ADAL" clId="{D98932E1-BFAE-47FF-9870-EE52ED89CA8D}" dt="2020-04-20T19:06:29.488" v="1715"/>
        <pc:sldMkLst>
          <pc:docMk/>
          <pc:sldMk cId="0" sldId="312"/>
        </pc:sldMkLst>
        <pc:spChg chg="mod">
          <ac:chgData name="仁園 呂" userId="eef67f80-1e14-4c90-a22b-aad4575b3ef9" providerId="ADAL" clId="{D98932E1-BFAE-47FF-9870-EE52ED89CA8D}" dt="2020-04-20T18:54:33.337" v="788"/>
          <ac:spMkLst>
            <pc:docMk/>
            <pc:sldMk cId="0" sldId="312"/>
            <ac:spMk id="2" creationId="{00000000-0000-0000-0000-000000000000}"/>
          </ac:spMkLst>
        </pc:spChg>
        <pc:spChg chg="mod">
          <ac:chgData name="仁園 呂" userId="eef67f80-1e14-4c90-a22b-aad4575b3ef9" providerId="ADAL" clId="{D98932E1-BFAE-47FF-9870-EE52ED89CA8D}" dt="2020-04-20T18:54:33.337" v="788"/>
          <ac:spMkLst>
            <pc:docMk/>
            <pc:sldMk cId="0" sldId="312"/>
            <ac:spMk id="3" creationId="{41467E1F-EDCF-4B02-9B70-5FEB41BA6AE1}"/>
          </ac:spMkLst>
        </pc:spChg>
      </pc:sldChg>
      <pc:sldChg chg="modSp modTransition">
        <pc:chgData name="仁園 呂" userId="eef67f80-1e14-4c90-a22b-aad4575b3ef9" providerId="ADAL" clId="{D98932E1-BFAE-47FF-9870-EE52ED89CA8D}" dt="2020-04-20T19:06:29.488" v="1713"/>
        <pc:sldMkLst>
          <pc:docMk/>
          <pc:sldMk cId="0" sldId="313"/>
        </pc:sldMkLst>
        <pc:spChg chg="mod">
          <ac:chgData name="仁園 呂" userId="eef67f80-1e14-4c90-a22b-aad4575b3ef9" providerId="ADAL" clId="{D98932E1-BFAE-47FF-9870-EE52ED89CA8D}" dt="2020-04-20T18:54:33.337" v="788"/>
          <ac:spMkLst>
            <pc:docMk/>
            <pc:sldMk cId="0" sldId="313"/>
            <ac:spMk id="2" creationId="{00000000-0000-0000-0000-000000000000}"/>
          </ac:spMkLst>
        </pc:spChg>
        <pc:spChg chg="mod">
          <ac:chgData name="仁園 呂" userId="eef67f80-1e14-4c90-a22b-aad4575b3ef9" providerId="ADAL" clId="{D98932E1-BFAE-47FF-9870-EE52ED89CA8D}" dt="2020-04-20T18:54:33.337" v="788"/>
          <ac:spMkLst>
            <pc:docMk/>
            <pc:sldMk cId="0" sldId="313"/>
            <ac:spMk id="3" creationId="{5D84D9A4-FD16-46C0-98D1-76906607EC78}"/>
          </ac:spMkLst>
        </pc:spChg>
      </pc:sldChg>
      <pc:sldChg chg="modSp modTransition">
        <pc:chgData name="仁園 呂" userId="eef67f80-1e14-4c90-a22b-aad4575b3ef9" providerId="ADAL" clId="{D98932E1-BFAE-47FF-9870-EE52ED89CA8D}" dt="2020-04-20T19:06:29.488" v="1716"/>
        <pc:sldMkLst>
          <pc:docMk/>
          <pc:sldMk cId="0" sldId="314"/>
        </pc:sldMkLst>
        <pc:spChg chg="mod">
          <ac:chgData name="仁園 呂" userId="eef67f80-1e14-4c90-a22b-aad4575b3ef9" providerId="ADAL" clId="{D98932E1-BFAE-47FF-9870-EE52ED89CA8D}" dt="2020-04-20T18:54:33.337" v="788"/>
          <ac:spMkLst>
            <pc:docMk/>
            <pc:sldMk cId="0" sldId="314"/>
            <ac:spMk id="2" creationId="{00000000-0000-0000-0000-000000000000}"/>
          </ac:spMkLst>
        </pc:spChg>
        <pc:spChg chg="mod">
          <ac:chgData name="仁園 呂" userId="eef67f80-1e14-4c90-a22b-aad4575b3ef9" providerId="ADAL" clId="{D98932E1-BFAE-47FF-9870-EE52ED89CA8D}" dt="2020-04-20T18:54:33.337" v="788"/>
          <ac:spMkLst>
            <pc:docMk/>
            <pc:sldMk cId="0" sldId="314"/>
            <ac:spMk id="3" creationId="{4E02ABAB-580B-4A6A-96A2-694A4688B363}"/>
          </ac:spMkLst>
        </pc:spChg>
      </pc:sldChg>
      <pc:sldChg chg="modSp modTransition">
        <pc:chgData name="仁園 呂" userId="eef67f80-1e14-4c90-a22b-aad4575b3ef9" providerId="ADAL" clId="{D98932E1-BFAE-47FF-9870-EE52ED89CA8D}" dt="2020-04-20T19:06:29.488" v="1717"/>
        <pc:sldMkLst>
          <pc:docMk/>
          <pc:sldMk cId="0" sldId="315"/>
        </pc:sldMkLst>
        <pc:spChg chg="mod">
          <ac:chgData name="仁園 呂" userId="eef67f80-1e14-4c90-a22b-aad4575b3ef9" providerId="ADAL" clId="{D98932E1-BFAE-47FF-9870-EE52ED89CA8D}" dt="2020-04-20T18:54:33.337" v="788"/>
          <ac:spMkLst>
            <pc:docMk/>
            <pc:sldMk cId="0" sldId="315"/>
            <ac:spMk id="2" creationId="{00000000-0000-0000-0000-000000000000}"/>
          </ac:spMkLst>
        </pc:spChg>
        <pc:spChg chg="mod">
          <ac:chgData name="仁園 呂" userId="eef67f80-1e14-4c90-a22b-aad4575b3ef9" providerId="ADAL" clId="{D98932E1-BFAE-47FF-9870-EE52ED89CA8D}" dt="2020-04-20T18:54:33.337" v="788"/>
          <ac:spMkLst>
            <pc:docMk/>
            <pc:sldMk cId="0" sldId="315"/>
            <ac:spMk id="3" creationId="{C8581C32-989B-479D-AFC7-CA5D86311939}"/>
          </ac:spMkLst>
        </pc:spChg>
      </pc:sldChg>
      <pc:sldChg chg="modSp modTransition">
        <pc:chgData name="仁園 呂" userId="eef67f80-1e14-4c90-a22b-aad4575b3ef9" providerId="ADAL" clId="{D98932E1-BFAE-47FF-9870-EE52ED89CA8D}" dt="2020-04-20T19:06:29.488" v="1718"/>
        <pc:sldMkLst>
          <pc:docMk/>
          <pc:sldMk cId="0" sldId="316"/>
        </pc:sldMkLst>
        <pc:spChg chg="mod">
          <ac:chgData name="仁園 呂" userId="eef67f80-1e14-4c90-a22b-aad4575b3ef9" providerId="ADAL" clId="{D98932E1-BFAE-47FF-9870-EE52ED89CA8D}" dt="2020-04-20T18:54:33.337" v="788"/>
          <ac:spMkLst>
            <pc:docMk/>
            <pc:sldMk cId="0" sldId="316"/>
            <ac:spMk id="2" creationId="{00000000-0000-0000-0000-000000000000}"/>
          </ac:spMkLst>
        </pc:spChg>
        <pc:spChg chg="mod">
          <ac:chgData name="仁園 呂" userId="eef67f80-1e14-4c90-a22b-aad4575b3ef9" providerId="ADAL" clId="{D98932E1-BFAE-47FF-9870-EE52ED89CA8D}" dt="2020-04-20T18:54:33.337" v="788"/>
          <ac:spMkLst>
            <pc:docMk/>
            <pc:sldMk cId="0" sldId="316"/>
            <ac:spMk id="3" creationId="{E7D85608-3B81-469F-AF02-7D27BF672172}"/>
          </ac:spMkLst>
        </pc:spChg>
      </pc:sldChg>
      <pc:sldChg chg="modSp modTransition">
        <pc:chgData name="仁園 呂" userId="eef67f80-1e14-4c90-a22b-aad4575b3ef9" providerId="ADAL" clId="{D98932E1-BFAE-47FF-9870-EE52ED89CA8D}" dt="2020-04-20T19:06:29.488" v="1719"/>
        <pc:sldMkLst>
          <pc:docMk/>
          <pc:sldMk cId="0" sldId="317"/>
        </pc:sldMkLst>
        <pc:spChg chg="mod">
          <ac:chgData name="仁園 呂" userId="eef67f80-1e14-4c90-a22b-aad4575b3ef9" providerId="ADAL" clId="{D98932E1-BFAE-47FF-9870-EE52ED89CA8D}" dt="2020-04-20T18:54:33.337" v="788"/>
          <ac:spMkLst>
            <pc:docMk/>
            <pc:sldMk cId="0" sldId="317"/>
            <ac:spMk id="2" creationId="{00000000-0000-0000-0000-000000000000}"/>
          </ac:spMkLst>
        </pc:spChg>
        <pc:spChg chg="mod">
          <ac:chgData name="仁園 呂" userId="eef67f80-1e14-4c90-a22b-aad4575b3ef9" providerId="ADAL" clId="{D98932E1-BFAE-47FF-9870-EE52ED89CA8D}" dt="2020-04-20T18:54:33.337" v="788"/>
          <ac:spMkLst>
            <pc:docMk/>
            <pc:sldMk cId="0" sldId="317"/>
            <ac:spMk id="3" creationId="{E66C4CC5-4D40-49D0-97C5-D5509C42AE09}"/>
          </ac:spMkLst>
        </pc:spChg>
      </pc:sldChg>
      <pc:sldChg chg="modSp modTransition">
        <pc:chgData name="仁園 呂" userId="eef67f80-1e14-4c90-a22b-aad4575b3ef9" providerId="ADAL" clId="{D98932E1-BFAE-47FF-9870-EE52ED89CA8D}" dt="2020-04-20T19:06:29.488" v="1720"/>
        <pc:sldMkLst>
          <pc:docMk/>
          <pc:sldMk cId="0" sldId="318"/>
        </pc:sldMkLst>
        <pc:spChg chg="mod">
          <ac:chgData name="仁園 呂" userId="eef67f80-1e14-4c90-a22b-aad4575b3ef9" providerId="ADAL" clId="{D98932E1-BFAE-47FF-9870-EE52ED89CA8D}" dt="2020-04-20T18:54:33.337" v="788"/>
          <ac:spMkLst>
            <pc:docMk/>
            <pc:sldMk cId="0" sldId="318"/>
            <ac:spMk id="2" creationId="{00000000-0000-0000-0000-000000000000}"/>
          </ac:spMkLst>
        </pc:spChg>
        <pc:spChg chg="mod">
          <ac:chgData name="仁園 呂" userId="eef67f80-1e14-4c90-a22b-aad4575b3ef9" providerId="ADAL" clId="{D98932E1-BFAE-47FF-9870-EE52ED89CA8D}" dt="2020-04-20T18:54:33.337" v="788"/>
          <ac:spMkLst>
            <pc:docMk/>
            <pc:sldMk cId="0" sldId="318"/>
            <ac:spMk id="3" creationId="{93E70B87-B296-433D-8072-A0BAFA8D7323}"/>
          </ac:spMkLst>
        </pc:spChg>
      </pc:sldChg>
      <pc:sldChg chg="modSp modTransition">
        <pc:chgData name="仁園 呂" userId="eef67f80-1e14-4c90-a22b-aad4575b3ef9" providerId="ADAL" clId="{D98932E1-BFAE-47FF-9870-EE52ED89CA8D}" dt="2020-04-20T19:06:29.488" v="1721"/>
        <pc:sldMkLst>
          <pc:docMk/>
          <pc:sldMk cId="0" sldId="319"/>
        </pc:sldMkLst>
        <pc:spChg chg="mod">
          <ac:chgData name="仁園 呂" userId="eef67f80-1e14-4c90-a22b-aad4575b3ef9" providerId="ADAL" clId="{D98932E1-BFAE-47FF-9870-EE52ED89CA8D}" dt="2020-04-20T18:54:33.337" v="788"/>
          <ac:spMkLst>
            <pc:docMk/>
            <pc:sldMk cId="0" sldId="319"/>
            <ac:spMk id="2" creationId="{00000000-0000-0000-0000-000000000000}"/>
          </ac:spMkLst>
        </pc:spChg>
        <pc:spChg chg="mod">
          <ac:chgData name="仁園 呂" userId="eef67f80-1e14-4c90-a22b-aad4575b3ef9" providerId="ADAL" clId="{D98932E1-BFAE-47FF-9870-EE52ED89CA8D}" dt="2020-04-20T18:54:33.337" v="788"/>
          <ac:spMkLst>
            <pc:docMk/>
            <pc:sldMk cId="0" sldId="319"/>
            <ac:spMk id="3" creationId="{D49F5495-E737-4DA6-85BE-023A60207717}"/>
          </ac:spMkLst>
        </pc:spChg>
      </pc:sldChg>
      <pc:sldChg chg="modSp modTransition">
        <pc:chgData name="仁園 呂" userId="eef67f80-1e14-4c90-a22b-aad4575b3ef9" providerId="ADAL" clId="{D98932E1-BFAE-47FF-9870-EE52ED89CA8D}" dt="2020-04-20T19:06:29.503" v="1722"/>
        <pc:sldMkLst>
          <pc:docMk/>
          <pc:sldMk cId="0" sldId="320"/>
        </pc:sldMkLst>
        <pc:spChg chg="mod">
          <ac:chgData name="仁園 呂" userId="eef67f80-1e14-4c90-a22b-aad4575b3ef9" providerId="ADAL" clId="{D98932E1-BFAE-47FF-9870-EE52ED89CA8D}" dt="2020-04-20T18:54:33.337" v="788"/>
          <ac:spMkLst>
            <pc:docMk/>
            <pc:sldMk cId="0" sldId="320"/>
            <ac:spMk id="2" creationId="{00000000-0000-0000-0000-000000000000}"/>
          </ac:spMkLst>
        </pc:spChg>
        <pc:spChg chg="mod">
          <ac:chgData name="仁園 呂" userId="eef67f80-1e14-4c90-a22b-aad4575b3ef9" providerId="ADAL" clId="{D98932E1-BFAE-47FF-9870-EE52ED89CA8D}" dt="2020-04-20T18:54:33.337" v="788"/>
          <ac:spMkLst>
            <pc:docMk/>
            <pc:sldMk cId="0" sldId="320"/>
            <ac:spMk id="3" creationId="{9B8FA955-1769-4028-A6BE-C39CBDF58F6A}"/>
          </ac:spMkLst>
        </pc:spChg>
      </pc:sldChg>
      <pc:sldChg chg="modSp modTransition">
        <pc:chgData name="仁園 呂" userId="eef67f80-1e14-4c90-a22b-aad4575b3ef9" providerId="ADAL" clId="{D98932E1-BFAE-47FF-9870-EE52ED89CA8D}" dt="2020-04-20T19:06:29.503" v="1723"/>
        <pc:sldMkLst>
          <pc:docMk/>
          <pc:sldMk cId="0" sldId="321"/>
        </pc:sldMkLst>
        <pc:spChg chg="mod">
          <ac:chgData name="仁園 呂" userId="eef67f80-1e14-4c90-a22b-aad4575b3ef9" providerId="ADAL" clId="{D98932E1-BFAE-47FF-9870-EE52ED89CA8D}" dt="2020-04-20T18:54:33.337" v="788"/>
          <ac:spMkLst>
            <pc:docMk/>
            <pc:sldMk cId="0" sldId="321"/>
            <ac:spMk id="2" creationId="{00000000-0000-0000-0000-000000000000}"/>
          </ac:spMkLst>
        </pc:spChg>
        <pc:spChg chg="mod">
          <ac:chgData name="仁園 呂" userId="eef67f80-1e14-4c90-a22b-aad4575b3ef9" providerId="ADAL" clId="{D98932E1-BFAE-47FF-9870-EE52ED89CA8D}" dt="2020-04-20T18:54:33.337" v="788"/>
          <ac:spMkLst>
            <pc:docMk/>
            <pc:sldMk cId="0" sldId="321"/>
            <ac:spMk id="3" creationId="{9C673189-6077-424B-94C2-CD0488CA9A41}"/>
          </ac:spMkLst>
        </pc:spChg>
      </pc:sldChg>
      <pc:sldChg chg="modSp modTransition">
        <pc:chgData name="仁園 呂" userId="eef67f80-1e14-4c90-a22b-aad4575b3ef9" providerId="ADAL" clId="{D98932E1-BFAE-47FF-9870-EE52ED89CA8D}" dt="2020-04-20T19:06:29.503" v="1724"/>
        <pc:sldMkLst>
          <pc:docMk/>
          <pc:sldMk cId="0" sldId="322"/>
        </pc:sldMkLst>
        <pc:spChg chg="mod">
          <ac:chgData name="仁園 呂" userId="eef67f80-1e14-4c90-a22b-aad4575b3ef9" providerId="ADAL" clId="{D98932E1-BFAE-47FF-9870-EE52ED89CA8D}" dt="2020-04-20T18:54:33.337" v="788"/>
          <ac:spMkLst>
            <pc:docMk/>
            <pc:sldMk cId="0" sldId="322"/>
            <ac:spMk id="2" creationId="{00000000-0000-0000-0000-000000000000}"/>
          </ac:spMkLst>
        </pc:spChg>
        <pc:spChg chg="mod">
          <ac:chgData name="仁園 呂" userId="eef67f80-1e14-4c90-a22b-aad4575b3ef9" providerId="ADAL" clId="{D98932E1-BFAE-47FF-9870-EE52ED89CA8D}" dt="2020-04-20T18:54:33.337" v="788"/>
          <ac:spMkLst>
            <pc:docMk/>
            <pc:sldMk cId="0" sldId="322"/>
            <ac:spMk id="3" creationId="{7F5D0334-257D-473B-A0C2-F48B189172E5}"/>
          </ac:spMkLst>
        </pc:spChg>
      </pc:sldChg>
      <pc:sldChg chg="modSp modTransition">
        <pc:chgData name="仁園 呂" userId="eef67f80-1e14-4c90-a22b-aad4575b3ef9" providerId="ADAL" clId="{D98932E1-BFAE-47FF-9870-EE52ED89CA8D}" dt="2020-04-20T19:06:29.503" v="1725"/>
        <pc:sldMkLst>
          <pc:docMk/>
          <pc:sldMk cId="0" sldId="323"/>
        </pc:sldMkLst>
        <pc:spChg chg="mod">
          <ac:chgData name="仁園 呂" userId="eef67f80-1e14-4c90-a22b-aad4575b3ef9" providerId="ADAL" clId="{D98932E1-BFAE-47FF-9870-EE52ED89CA8D}" dt="2020-04-20T18:54:33.337" v="788"/>
          <ac:spMkLst>
            <pc:docMk/>
            <pc:sldMk cId="0" sldId="323"/>
            <ac:spMk id="2" creationId="{00000000-0000-0000-0000-000000000000}"/>
          </ac:spMkLst>
        </pc:spChg>
        <pc:spChg chg="mod">
          <ac:chgData name="仁園 呂" userId="eef67f80-1e14-4c90-a22b-aad4575b3ef9" providerId="ADAL" clId="{D98932E1-BFAE-47FF-9870-EE52ED89CA8D}" dt="2020-04-20T18:54:33.337" v="788"/>
          <ac:spMkLst>
            <pc:docMk/>
            <pc:sldMk cId="0" sldId="323"/>
            <ac:spMk id="3" creationId="{36A2C220-721E-4E6A-9EBB-0F17592DD793}"/>
          </ac:spMkLst>
        </pc:spChg>
      </pc:sldChg>
      <pc:sldChg chg="modSp modTransition">
        <pc:chgData name="仁園 呂" userId="eef67f80-1e14-4c90-a22b-aad4575b3ef9" providerId="ADAL" clId="{D98932E1-BFAE-47FF-9870-EE52ED89CA8D}" dt="2020-04-20T19:06:29.503" v="1726"/>
        <pc:sldMkLst>
          <pc:docMk/>
          <pc:sldMk cId="0" sldId="324"/>
        </pc:sldMkLst>
        <pc:spChg chg="mod">
          <ac:chgData name="仁園 呂" userId="eef67f80-1e14-4c90-a22b-aad4575b3ef9" providerId="ADAL" clId="{D98932E1-BFAE-47FF-9870-EE52ED89CA8D}" dt="2020-04-20T18:54:33.337" v="788"/>
          <ac:spMkLst>
            <pc:docMk/>
            <pc:sldMk cId="0" sldId="324"/>
            <ac:spMk id="2" creationId="{00000000-0000-0000-0000-000000000000}"/>
          </ac:spMkLst>
        </pc:spChg>
        <pc:spChg chg="mod">
          <ac:chgData name="仁園 呂" userId="eef67f80-1e14-4c90-a22b-aad4575b3ef9" providerId="ADAL" clId="{D98932E1-BFAE-47FF-9870-EE52ED89CA8D}" dt="2020-04-20T18:54:33.337" v="788"/>
          <ac:spMkLst>
            <pc:docMk/>
            <pc:sldMk cId="0" sldId="324"/>
            <ac:spMk id="3" creationId="{46AB2FA4-B622-4824-A686-4A93563FE274}"/>
          </ac:spMkLst>
        </pc:spChg>
      </pc:sldChg>
      <pc:sldChg chg="modSp modTransition">
        <pc:chgData name="仁園 呂" userId="eef67f80-1e14-4c90-a22b-aad4575b3ef9" providerId="ADAL" clId="{D98932E1-BFAE-47FF-9870-EE52ED89CA8D}" dt="2020-04-20T19:06:29.503" v="1727"/>
        <pc:sldMkLst>
          <pc:docMk/>
          <pc:sldMk cId="0" sldId="325"/>
        </pc:sldMkLst>
        <pc:spChg chg="mod">
          <ac:chgData name="仁園 呂" userId="eef67f80-1e14-4c90-a22b-aad4575b3ef9" providerId="ADAL" clId="{D98932E1-BFAE-47FF-9870-EE52ED89CA8D}" dt="2020-04-20T18:54:33.337" v="788"/>
          <ac:spMkLst>
            <pc:docMk/>
            <pc:sldMk cId="0" sldId="325"/>
            <ac:spMk id="2" creationId="{00000000-0000-0000-0000-000000000000}"/>
          </ac:spMkLst>
        </pc:spChg>
        <pc:spChg chg="mod">
          <ac:chgData name="仁園 呂" userId="eef67f80-1e14-4c90-a22b-aad4575b3ef9" providerId="ADAL" clId="{D98932E1-BFAE-47FF-9870-EE52ED89CA8D}" dt="2020-04-20T18:54:33.337" v="788"/>
          <ac:spMkLst>
            <pc:docMk/>
            <pc:sldMk cId="0" sldId="325"/>
            <ac:spMk id="3" creationId="{AFDDE8FA-EBAF-4BB0-BCC4-04760637D2A2}"/>
          </ac:spMkLst>
        </pc:spChg>
      </pc:sldChg>
      <pc:sldChg chg="modSp modTransition">
        <pc:chgData name="仁園 呂" userId="eef67f80-1e14-4c90-a22b-aad4575b3ef9" providerId="ADAL" clId="{D98932E1-BFAE-47FF-9870-EE52ED89CA8D}" dt="2020-04-20T19:06:29.503" v="1728"/>
        <pc:sldMkLst>
          <pc:docMk/>
          <pc:sldMk cId="0" sldId="326"/>
        </pc:sldMkLst>
        <pc:spChg chg="mod">
          <ac:chgData name="仁園 呂" userId="eef67f80-1e14-4c90-a22b-aad4575b3ef9" providerId="ADAL" clId="{D98932E1-BFAE-47FF-9870-EE52ED89CA8D}" dt="2020-04-20T18:54:33.337" v="788"/>
          <ac:spMkLst>
            <pc:docMk/>
            <pc:sldMk cId="0" sldId="326"/>
            <ac:spMk id="2" creationId="{00000000-0000-0000-0000-000000000000}"/>
          </ac:spMkLst>
        </pc:spChg>
        <pc:spChg chg="mod">
          <ac:chgData name="仁園 呂" userId="eef67f80-1e14-4c90-a22b-aad4575b3ef9" providerId="ADAL" clId="{D98932E1-BFAE-47FF-9870-EE52ED89CA8D}" dt="2020-04-20T18:54:33.337" v="788"/>
          <ac:spMkLst>
            <pc:docMk/>
            <pc:sldMk cId="0" sldId="326"/>
            <ac:spMk id="3" creationId="{9F8318D7-97BA-44B3-8494-58E00A36618E}"/>
          </ac:spMkLst>
        </pc:spChg>
      </pc:sldChg>
      <pc:sldChg chg="modSp modTransition">
        <pc:chgData name="仁園 呂" userId="eef67f80-1e14-4c90-a22b-aad4575b3ef9" providerId="ADAL" clId="{D98932E1-BFAE-47FF-9870-EE52ED89CA8D}" dt="2020-04-20T19:06:29.503" v="1729"/>
        <pc:sldMkLst>
          <pc:docMk/>
          <pc:sldMk cId="0" sldId="327"/>
        </pc:sldMkLst>
        <pc:spChg chg="mod">
          <ac:chgData name="仁園 呂" userId="eef67f80-1e14-4c90-a22b-aad4575b3ef9" providerId="ADAL" clId="{D98932E1-BFAE-47FF-9870-EE52ED89CA8D}" dt="2020-04-20T18:54:33.337" v="788"/>
          <ac:spMkLst>
            <pc:docMk/>
            <pc:sldMk cId="0" sldId="327"/>
            <ac:spMk id="2" creationId="{00000000-0000-0000-0000-000000000000}"/>
          </ac:spMkLst>
        </pc:spChg>
        <pc:spChg chg="mod">
          <ac:chgData name="仁園 呂" userId="eef67f80-1e14-4c90-a22b-aad4575b3ef9" providerId="ADAL" clId="{D98932E1-BFAE-47FF-9870-EE52ED89CA8D}" dt="2020-04-20T18:54:33.337" v="788"/>
          <ac:spMkLst>
            <pc:docMk/>
            <pc:sldMk cId="0" sldId="327"/>
            <ac:spMk id="3" creationId="{544CAFAB-30C7-4234-98AE-E57E6D93FC30}"/>
          </ac:spMkLst>
        </pc:spChg>
      </pc:sldChg>
      <pc:sldChg chg="modSp modTransition">
        <pc:chgData name="仁園 呂" userId="eef67f80-1e14-4c90-a22b-aad4575b3ef9" providerId="ADAL" clId="{D98932E1-BFAE-47FF-9870-EE52ED89CA8D}" dt="2020-04-20T19:06:29.503" v="1731"/>
        <pc:sldMkLst>
          <pc:docMk/>
          <pc:sldMk cId="0" sldId="328"/>
        </pc:sldMkLst>
        <pc:spChg chg="mod">
          <ac:chgData name="仁園 呂" userId="eef67f80-1e14-4c90-a22b-aad4575b3ef9" providerId="ADAL" clId="{D98932E1-BFAE-47FF-9870-EE52ED89CA8D}" dt="2020-04-20T18:54:33.337" v="788"/>
          <ac:spMkLst>
            <pc:docMk/>
            <pc:sldMk cId="0" sldId="328"/>
            <ac:spMk id="2" creationId="{00000000-0000-0000-0000-000000000000}"/>
          </ac:spMkLst>
        </pc:spChg>
        <pc:spChg chg="mod">
          <ac:chgData name="仁園 呂" userId="eef67f80-1e14-4c90-a22b-aad4575b3ef9" providerId="ADAL" clId="{D98932E1-BFAE-47FF-9870-EE52ED89CA8D}" dt="2020-04-20T18:54:33.337" v="788"/>
          <ac:spMkLst>
            <pc:docMk/>
            <pc:sldMk cId="0" sldId="328"/>
            <ac:spMk id="3" creationId="{77F8C0B7-BF50-4D06-B79E-F6146EDCECC5}"/>
          </ac:spMkLst>
        </pc:spChg>
      </pc:sldChg>
      <pc:sldChg chg="modSp modTransition">
        <pc:chgData name="仁園 呂" userId="eef67f80-1e14-4c90-a22b-aad4575b3ef9" providerId="ADAL" clId="{D98932E1-BFAE-47FF-9870-EE52ED89CA8D}" dt="2020-04-20T19:06:29.503" v="1733"/>
        <pc:sldMkLst>
          <pc:docMk/>
          <pc:sldMk cId="0" sldId="329"/>
        </pc:sldMkLst>
        <pc:spChg chg="mod">
          <ac:chgData name="仁園 呂" userId="eef67f80-1e14-4c90-a22b-aad4575b3ef9" providerId="ADAL" clId="{D98932E1-BFAE-47FF-9870-EE52ED89CA8D}" dt="2020-04-20T18:54:33.337" v="788"/>
          <ac:spMkLst>
            <pc:docMk/>
            <pc:sldMk cId="0" sldId="329"/>
            <ac:spMk id="2" creationId="{00000000-0000-0000-0000-000000000000}"/>
          </ac:spMkLst>
        </pc:spChg>
        <pc:spChg chg="mod">
          <ac:chgData name="仁園 呂" userId="eef67f80-1e14-4c90-a22b-aad4575b3ef9" providerId="ADAL" clId="{D98932E1-BFAE-47FF-9870-EE52ED89CA8D}" dt="2020-04-20T18:54:33.337" v="788"/>
          <ac:spMkLst>
            <pc:docMk/>
            <pc:sldMk cId="0" sldId="329"/>
            <ac:spMk id="3" creationId="{FC6ABAA5-DCEE-4C0E-8BC3-A92E6A27C634}"/>
          </ac:spMkLst>
        </pc:spChg>
        <pc:spChg chg="mod">
          <ac:chgData name="仁園 呂" userId="eef67f80-1e14-4c90-a22b-aad4575b3ef9" providerId="ADAL" clId="{D98932E1-BFAE-47FF-9870-EE52ED89CA8D}" dt="2020-04-20T18:54:33.337" v="788"/>
          <ac:spMkLst>
            <pc:docMk/>
            <pc:sldMk cId="0" sldId="329"/>
            <ac:spMk id="9" creationId="{00000000-0000-0000-0000-000000000000}"/>
          </ac:spMkLst>
        </pc:spChg>
      </pc:sldChg>
      <pc:sldChg chg="modSp modTransition">
        <pc:chgData name="仁園 呂" userId="eef67f80-1e14-4c90-a22b-aad4575b3ef9" providerId="ADAL" clId="{D98932E1-BFAE-47FF-9870-EE52ED89CA8D}" dt="2020-04-20T19:06:29.503" v="1735"/>
        <pc:sldMkLst>
          <pc:docMk/>
          <pc:sldMk cId="0" sldId="330"/>
        </pc:sldMkLst>
        <pc:spChg chg="mod">
          <ac:chgData name="仁園 呂" userId="eef67f80-1e14-4c90-a22b-aad4575b3ef9" providerId="ADAL" clId="{D98932E1-BFAE-47FF-9870-EE52ED89CA8D}" dt="2020-04-20T18:54:33.337" v="788"/>
          <ac:spMkLst>
            <pc:docMk/>
            <pc:sldMk cId="0" sldId="330"/>
            <ac:spMk id="2" creationId="{00000000-0000-0000-0000-000000000000}"/>
          </ac:spMkLst>
        </pc:spChg>
        <pc:spChg chg="mod">
          <ac:chgData name="仁園 呂" userId="eef67f80-1e14-4c90-a22b-aad4575b3ef9" providerId="ADAL" clId="{D98932E1-BFAE-47FF-9870-EE52ED89CA8D}" dt="2020-04-20T18:54:33.337" v="788"/>
          <ac:spMkLst>
            <pc:docMk/>
            <pc:sldMk cId="0" sldId="330"/>
            <ac:spMk id="3" creationId="{00000000-0000-0000-0000-000000000000}"/>
          </ac:spMkLst>
        </pc:spChg>
        <pc:spChg chg="mod">
          <ac:chgData name="仁園 呂" userId="eef67f80-1e14-4c90-a22b-aad4575b3ef9" providerId="ADAL" clId="{D98932E1-BFAE-47FF-9870-EE52ED89CA8D}" dt="2020-04-20T18:54:33.337" v="788"/>
          <ac:spMkLst>
            <pc:docMk/>
            <pc:sldMk cId="0" sldId="330"/>
            <ac:spMk id="6" creationId="{316669AE-71AA-4929-8A49-B663DBCB17C5}"/>
          </ac:spMkLst>
        </pc:spChg>
      </pc:sldChg>
      <pc:sldChg chg="modSp modTransition">
        <pc:chgData name="仁園 呂" userId="eef67f80-1e14-4c90-a22b-aad4575b3ef9" providerId="ADAL" clId="{D98932E1-BFAE-47FF-9870-EE52ED89CA8D}" dt="2020-04-20T19:06:29.503" v="1734"/>
        <pc:sldMkLst>
          <pc:docMk/>
          <pc:sldMk cId="0" sldId="331"/>
        </pc:sldMkLst>
        <pc:spChg chg="mod">
          <ac:chgData name="仁園 呂" userId="eef67f80-1e14-4c90-a22b-aad4575b3ef9" providerId="ADAL" clId="{D98932E1-BFAE-47FF-9870-EE52ED89CA8D}" dt="2020-04-20T18:54:33.337" v="788"/>
          <ac:spMkLst>
            <pc:docMk/>
            <pc:sldMk cId="0" sldId="331"/>
            <ac:spMk id="2" creationId="{00000000-0000-0000-0000-000000000000}"/>
          </ac:spMkLst>
        </pc:spChg>
        <pc:spChg chg="mod">
          <ac:chgData name="仁園 呂" userId="eef67f80-1e14-4c90-a22b-aad4575b3ef9" providerId="ADAL" clId="{D98932E1-BFAE-47FF-9870-EE52ED89CA8D}" dt="2020-04-20T18:54:33.337" v="788"/>
          <ac:spMkLst>
            <pc:docMk/>
            <pc:sldMk cId="0" sldId="331"/>
            <ac:spMk id="3" creationId="{00000000-0000-0000-0000-000000000000}"/>
          </ac:spMkLst>
        </pc:spChg>
        <pc:spChg chg="mod">
          <ac:chgData name="仁園 呂" userId="eef67f80-1e14-4c90-a22b-aad4575b3ef9" providerId="ADAL" clId="{D98932E1-BFAE-47FF-9870-EE52ED89CA8D}" dt="2020-04-20T18:54:33.337" v="788"/>
          <ac:spMkLst>
            <pc:docMk/>
            <pc:sldMk cId="0" sldId="331"/>
            <ac:spMk id="5" creationId="{B0026920-914F-49D8-8ED3-85E465E97D94}"/>
          </ac:spMkLst>
        </pc:spChg>
      </pc:sldChg>
      <pc:sldChg chg="modSp modTransition">
        <pc:chgData name="仁園 呂" userId="eef67f80-1e14-4c90-a22b-aad4575b3ef9" providerId="ADAL" clId="{D98932E1-BFAE-47FF-9870-EE52ED89CA8D}" dt="2020-04-20T19:06:29.503" v="1736"/>
        <pc:sldMkLst>
          <pc:docMk/>
          <pc:sldMk cId="0" sldId="333"/>
        </pc:sldMkLst>
        <pc:spChg chg="mod">
          <ac:chgData name="仁園 呂" userId="eef67f80-1e14-4c90-a22b-aad4575b3ef9" providerId="ADAL" clId="{D98932E1-BFAE-47FF-9870-EE52ED89CA8D}" dt="2020-04-20T18:54:33.337" v="788"/>
          <ac:spMkLst>
            <pc:docMk/>
            <pc:sldMk cId="0" sldId="333"/>
            <ac:spMk id="2" creationId="{00000000-0000-0000-0000-000000000000}"/>
          </ac:spMkLst>
        </pc:spChg>
        <pc:spChg chg="mod">
          <ac:chgData name="仁園 呂" userId="eef67f80-1e14-4c90-a22b-aad4575b3ef9" providerId="ADAL" clId="{D98932E1-BFAE-47FF-9870-EE52ED89CA8D}" dt="2020-04-20T18:54:33.337" v="788"/>
          <ac:spMkLst>
            <pc:docMk/>
            <pc:sldMk cId="0" sldId="333"/>
            <ac:spMk id="3" creationId="{07778A91-B541-4C04-BE9B-30F08BAF6A4C}"/>
          </ac:spMkLst>
        </pc:spChg>
      </pc:sldChg>
      <pc:sldChg chg="modSp modTransition">
        <pc:chgData name="仁園 呂" userId="eef67f80-1e14-4c90-a22b-aad4575b3ef9" providerId="ADAL" clId="{D98932E1-BFAE-47FF-9870-EE52ED89CA8D}" dt="2020-04-20T19:06:29.503" v="1737"/>
        <pc:sldMkLst>
          <pc:docMk/>
          <pc:sldMk cId="0" sldId="334"/>
        </pc:sldMkLst>
        <pc:spChg chg="mod">
          <ac:chgData name="仁園 呂" userId="eef67f80-1e14-4c90-a22b-aad4575b3ef9" providerId="ADAL" clId="{D98932E1-BFAE-47FF-9870-EE52ED89CA8D}" dt="2020-04-20T18:54:33.337" v="788"/>
          <ac:spMkLst>
            <pc:docMk/>
            <pc:sldMk cId="0" sldId="334"/>
            <ac:spMk id="2" creationId="{00000000-0000-0000-0000-000000000000}"/>
          </ac:spMkLst>
        </pc:spChg>
        <pc:spChg chg="mod">
          <ac:chgData name="仁園 呂" userId="eef67f80-1e14-4c90-a22b-aad4575b3ef9" providerId="ADAL" clId="{D98932E1-BFAE-47FF-9870-EE52ED89CA8D}" dt="2020-04-20T18:54:33.337" v="788"/>
          <ac:spMkLst>
            <pc:docMk/>
            <pc:sldMk cId="0" sldId="334"/>
            <ac:spMk id="3" creationId="{00000000-0000-0000-0000-000000000000}"/>
          </ac:spMkLst>
        </pc:spChg>
        <pc:spChg chg="mod">
          <ac:chgData name="仁園 呂" userId="eef67f80-1e14-4c90-a22b-aad4575b3ef9" providerId="ADAL" clId="{D98932E1-BFAE-47FF-9870-EE52ED89CA8D}" dt="2020-04-20T18:54:33.337" v="788"/>
          <ac:spMkLst>
            <pc:docMk/>
            <pc:sldMk cId="0" sldId="334"/>
            <ac:spMk id="7" creationId="{DC29038D-3753-4A51-8EFB-99C014EB3FB3}"/>
          </ac:spMkLst>
        </pc:spChg>
      </pc:sldChg>
      <pc:sldChg chg="modSp modTransition">
        <pc:chgData name="仁園 呂" userId="eef67f80-1e14-4c90-a22b-aad4575b3ef9" providerId="ADAL" clId="{D98932E1-BFAE-47FF-9870-EE52ED89CA8D}" dt="2020-04-20T19:06:29.503" v="1738"/>
        <pc:sldMkLst>
          <pc:docMk/>
          <pc:sldMk cId="0" sldId="335"/>
        </pc:sldMkLst>
        <pc:spChg chg="mod">
          <ac:chgData name="仁園 呂" userId="eef67f80-1e14-4c90-a22b-aad4575b3ef9" providerId="ADAL" clId="{D98932E1-BFAE-47FF-9870-EE52ED89CA8D}" dt="2020-04-20T18:54:33.337" v="788"/>
          <ac:spMkLst>
            <pc:docMk/>
            <pc:sldMk cId="0" sldId="335"/>
            <ac:spMk id="2" creationId="{00000000-0000-0000-0000-000000000000}"/>
          </ac:spMkLst>
        </pc:spChg>
        <pc:spChg chg="mod">
          <ac:chgData name="仁園 呂" userId="eef67f80-1e14-4c90-a22b-aad4575b3ef9" providerId="ADAL" clId="{D98932E1-BFAE-47FF-9870-EE52ED89CA8D}" dt="2020-04-20T18:54:33.337" v="788"/>
          <ac:spMkLst>
            <pc:docMk/>
            <pc:sldMk cId="0" sldId="335"/>
            <ac:spMk id="3" creationId="{E5A575F0-5E5E-4B97-9D92-08924A94CECC}"/>
          </ac:spMkLst>
        </pc:spChg>
      </pc:sldChg>
      <pc:sldChg chg="modSp modTransition">
        <pc:chgData name="仁園 呂" userId="eef67f80-1e14-4c90-a22b-aad4575b3ef9" providerId="ADAL" clId="{D98932E1-BFAE-47FF-9870-EE52ED89CA8D}" dt="2020-04-20T19:06:29.503" v="1740"/>
        <pc:sldMkLst>
          <pc:docMk/>
          <pc:sldMk cId="0" sldId="336"/>
        </pc:sldMkLst>
        <pc:spChg chg="mod">
          <ac:chgData name="仁園 呂" userId="eef67f80-1e14-4c90-a22b-aad4575b3ef9" providerId="ADAL" clId="{D98932E1-BFAE-47FF-9870-EE52ED89CA8D}" dt="2020-04-20T18:54:33.337" v="788"/>
          <ac:spMkLst>
            <pc:docMk/>
            <pc:sldMk cId="0" sldId="336"/>
            <ac:spMk id="2" creationId="{00000000-0000-0000-0000-000000000000}"/>
          </ac:spMkLst>
        </pc:spChg>
        <pc:spChg chg="mod">
          <ac:chgData name="仁園 呂" userId="eef67f80-1e14-4c90-a22b-aad4575b3ef9" providerId="ADAL" clId="{D98932E1-BFAE-47FF-9870-EE52ED89CA8D}" dt="2020-04-20T18:54:33.337" v="788"/>
          <ac:spMkLst>
            <pc:docMk/>
            <pc:sldMk cId="0" sldId="336"/>
            <ac:spMk id="3" creationId="{E63362EA-C8CB-4F2F-BC5F-E662F640E91E}"/>
          </ac:spMkLst>
        </pc:spChg>
      </pc:sldChg>
      <pc:sldChg chg="modSp modTransition">
        <pc:chgData name="仁園 呂" userId="eef67f80-1e14-4c90-a22b-aad4575b3ef9" providerId="ADAL" clId="{D98932E1-BFAE-47FF-9870-EE52ED89CA8D}" dt="2020-04-20T19:06:29.503" v="1742"/>
        <pc:sldMkLst>
          <pc:docMk/>
          <pc:sldMk cId="0" sldId="337"/>
        </pc:sldMkLst>
        <pc:spChg chg="mod">
          <ac:chgData name="仁園 呂" userId="eef67f80-1e14-4c90-a22b-aad4575b3ef9" providerId="ADAL" clId="{D98932E1-BFAE-47FF-9870-EE52ED89CA8D}" dt="2020-04-20T18:54:33.337" v="788"/>
          <ac:spMkLst>
            <pc:docMk/>
            <pc:sldMk cId="0" sldId="337"/>
            <ac:spMk id="2" creationId="{00000000-0000-0000-0000-000000000000}"/>
          </ac:spMkLst>
        </pc:spChg>
        <pc:spChg chg="mod">
          <ac:chgData name="仁園 呂" userId="eef67f80-1e14-4c90-a22b-aad4575b3ef9" providerId="ADAL" clId="{D98932E1-BFAE-47FF-9870-EE52ED89CA8D}" dt="2020-04-20T18:54:33.337" v="788"/>
          <ac:spMkLst>
            <pc:docMk/>
            <pc:sldMk cId="0" sldId="337"/>
            <ac:spMk id="3" creationId="{39B6D58E-A870-460F-8991-0076780280DC}"/>
          </ac:spMkLst>
        </pc:spChg>
      </pc:sldChg>
      <pc:sldChg chg="modSp modTransition">
        <pc:chgData name="仁園 呂" userId="eef67f80-1e14-4c90-a22b-aad4575b3ef9" providerId="ADAL" clId="{D98932E1-BFAE-47FF-9870-EE52ED89CA8D}" dt="2020-04-20T19:06:29.503" v="1743"/>
        <pc:sldMkLst>
          <pc:docMk/>
          <pc:sldMk cId="0" sldId="338"/>
        </pc:sldMkLst>
        <pc:spChg chg="mod">
          <ac:chgData name="仁園 呂" userId="eef67f80-1e14-4c90-a22b-aad4575b3ef9" providerId="ADAL" clId="{D98932E1-BFAE-47FF-9870-EE52ED89CA8D}" dt="2020-04-20T18:54:33.337" v="788"/>
          <ac:spMkLst>
            <pc:docMk/>
            <pc:sldMk cId="0" sldId="338"/>
            <ac:spMk id="2" creationId="{00000000-0000-0000-0000-000000000000}"/>
          </ac:spMkLst>
        </pc:spChg>
        <pc:spChg chg="mod">
          <ac:chgData name="仁園 呂" userId="eef67f80-1e14-4c90-a22b-aad4575b3ef9" providerId="ADAL" clId="{D98932E1-BFAE-47FF-9870-EE52ED89CA8D}" dt="2020-04-20T18:54:33.337" v="788"/>
          <ac:spMkLst>
            <pc:docMk/>
            <pc:sldMk cId="0" sldId="338"/>
            <ac:spMk id="3" creationId="{1179823E-659B-409E-BA42-4932AAB2AB79}"/>
          </ac:spMkLst>
        </pc:spChg>
      </pc:sldChg>
      <pc:sldChg chg="modSp modTransition">
        <pc:chgData name="仁園 呂" userId="eef67f80-1e14-4c90-a22b-aad4575b3ef9" providerId="ADAL" clId="{D98932E1-BFAE-47FF-9870-EE52ED89CA8D}" dt="2020-04-20T19:06:29.503" v="1744"/>
        <pc:sldMkLst>
          <pc:docMk/>
          <pc:sldMk cId="0" sldId="339"/>
        </pc:sldMkLst>
        <pc:spChg chg="mod">
          <ac:chgData name="仁園 呂" userId="eef67f80-1e14-4c90-a22b-aad4575b3ef9" providerId="ADAL" clId="{D98932E1-BFAE-47FF-9870-EE52ED89CA8D}" dt="2020-04-20T18:54:33.337" v="788"/>
          <ac:spMkLst>
            <pc:docMk/>
            <pc:sldMk cId="0" sldId="339"/>
            <ac:spMk id="2" creationId="{00000000-0000-0000-0000-000000000000}"/>
          </ac:spMkLst>
        </pc:spChg>
        <pc:spChg chg="mod">
          <ac:chgData name="仁園 呂" userId="eef67f80-1e14-4c90-a22b-aad4575b3ef9" providerId="ADAL" clId="{D98932E1-BFAE-47FF-9870-EE52ED89CA8D}" dt="2020-04-20T18:54:33.337" v="788"/>
          <ac:spMkLst>
            <pc:docMk/>
            <pc:sldMk cId="0" sldId="339"/>
            <ac:spMk id="3" creationId="{A5EAABC2-8CB6-421C-A5F8-1EA035E32798}"/>
          </ac:spMkLst>
        </pc:spChg>
      </pc:sldChg>
      <pc:sldChg chg="modSp modTransition">
        <pc:chgData name="仁園 呂" userId="eef67f80-1e14-4c90-a22b-aad4575b3ef9" providerId="ADAL" clId="{D98932E1-BFAE-47FF-9870-EE52ED89CA8D}" dt="2020-04-20T19:06:29.503" v="1745"/>
        <pc:sldMkLst>
          <pc:docMk/>
          <pc:sldMk cId="0" sldId="340"/>
        </pc:sldMkLst>
        <pc:spChg chg="mod">
          <ac:chgData name="仁園 呂" userId="eef67f80-1e14-4c90-a22b-aad4575b3ef9" providerId="ADAL" clId="{D98932E1-BFAE-47FF-9870-EE52ED89CA8D}" dt="2020-04-20T18:54:33.337" v="788"/>
          <ac:spMkLst>
            <pc:docMk/>
            <pc:sldMk cId="0" sldId="340"/>
            <ac:spMk id="2" creationId="{00000000-0000-0000-0000-000000000000}"/>
          </ac:spMkLst>
        </pc:spChg>
        <pc:spChg chg="mod">
          <ac:chgData name="仁園 呂" userId="eef67f80-1e14-4c90-a22b-aad4575b3ef9" providerId="ADAL" clId="{D98932E1-BFAE-47FF-9870-EE52ED89CA8D}" dt="2020-04-20T18:54:33.337" v="788"/>
          <ac:spMkLst>
            <pc:docMk/>
            <pc:sldMk cId="0" sldId="340"/>
            <ac:spMk id="3" creationId="{CBA992E6-EE59-4958-888B-4B32EC3AF2FD}"/>
          </ac:spMkLst>
        </pc:spChg>
        <pc:spChg chg="mod">
          <ac:chgData name="仁園 呂" userId="eef67f80-1e14-4c90-a22b-aad4575b3ef9" providerId="ADAL" clId="{D98932E1-BFAE-47FF-9870-EE52ED89CA8D}" dt="2020-04-20T18:54:33.337" v="788"/>
          <ac:spMkLst>
            <pc:docMk/>
            <pc:sldMk cId="0" sldId="340"/>
            <ac:spMk id="5" creationId="{00000000-0000-0000-0000-000000000000}"/>
          </ac:spMkLst>
        </pc:spChg>
      </pc:sldChg>
      <pc:sldChg chg="modSp modTransition">
        <pc:chgData name="仁園 呂" userId="eef67f80-1e14-4c90-a22b-aad4575b3ef9" providerId="ADAL" clId="{D98932E1-BFAE-47FF-9870-EE52ED89CA8D}" dt="2020-04-20T19:06:29.503" v="1746"/>
        <pc:sldMkLst>
          <pc:docMk/>
          <pc:sldMk cId="0" sldId="341"/>
        </pc:sldMkLst>
        <pc:spChg chg="mod">
          <ac:chgData name="仁園 呂" userId="eef67f80-1e14-4c90-a22b-aad4575b3ef9" providerId="ADAL" clId="{D98932E1-BFAE-47FF-9870-EE52ED89CA8D}" dt="2020-04-20T18:54:33.337" v="788"/>
          <ac:spMkLst>
            <pc:docMk/>
            <pc:sldMk cId="0" sldId="341"/>
            <ac:spMk id="2" creationId="{00000000-0000-0000-0000-000000000000}"/>
          </ac:spMkLst>
        </pc:spChg>
        <pc:spChg chg="mod">
          <ac:chgData name="仁園 呂" userId="eef67f80-1e14-4c90-a22b-aad4575b3ef9" providerId="ADAL" clId="{D98932E1-BFAE-47FF-9870-EE52ED89CA8D}" dt="2020-04-20T18:54:33.337" v="788"/>
          <ac:spMkLst>
            <pc:docMk/>
            <pc:sldMk cId="0" sldId="341"/>
            <ac:spMk id="3" creationId="{487A60D1-95B4-4C78-A25B-FBDA420C5039}"/>
          </ac:spMkLst>
        </pc:spChg>
      </pc:sldChg>
      <pc:sldChg chg="modSp modTransition">
        <pc:chgData name="仁園 呂" userId="eef67f80-1e14-4c90-a22b-aad4575b3ef9" providerId="ADAL" clId="{D98932E1-BFAE-47FF-9870-EE52ED89CA8D}" dt="2020-04-20T19:06:29.488" v="1654"/>
        <pc:sldMkLst>
          <pc:docMk/>
          <pc:sldMk cId="0" sldId="346"/>
        </pc:sldMkLst>
        <pc:spChg chg="mod">
          <ac:chgData name="仁園 呂" userId="eef67f80-1e14-4c90-a22b-aad4575b3ef9" providerId="ADAL" clId="{D98932E1-BFAE-47FF-9870-EE52ED89CA8D}" dt="2020-04-20T18:54:33.337" v="788"/>
          <ac:spMkLst>
            <pc:docMk/>
            <pc:sldMk cId="0" sldId="346"/>
            <ac:spMk id="2" creationId="{00000000-0000-0000-0000-000000000000}"/>
          </ac:spMkLst>
        </pc:spChg>
        <pc:spChg chg="mod">
          <ac:chgData name="仁園 呂" userId="eef67f80-1e14-4c90-a22b-aad4575b3ef9" providerId="ADAL" clId="{D98932E1-BFAE-47FF-9870-EE52ED89CA8D}" dt="2020-04-20T18:54:33.337" v="788"/>
          <ac:spMkLst>
            <pc:docMk/>
            <pc:sldMk cId="0" sldId="346"/>
            <ac:spMk id="3" creationId="{D9BACF2A-6714-427C-8ED5-F5C801D38E0B}"/>
          </ac:spMkLst>
        </pc:spChg>
        <pc:picChg chg="mod">
          <ac:chgData name="仁園 呂" userId="eef67f80-1e14-4c90-a22b-aad4575b3ef9" providerId="ADAL" clId="{D98932E1-BFAE-47FF-9870-EE52ED89CA8D}" dt="2020-04-20T18:54:33.337" v="788"/>
          <ac:picMkLst>
            <pc:docMk/>
            <pc:sldMk cId="0" sldId="346"/>
            <ac:picMk id="10" creationId="{00000000-0000-0000-0000-000000000000}"/>
          </ac:picMkLst>
        </pc:picChg>
      </pc:sldChg>
      <pc:sldChg chg="modSp modTransition">
        <pc:chgData name="仁園 呂" userId="eef67f80-1e14-4c90-a22b-aad4575b3ef9" providerId="ADAL" clId="{D98932E1-BFAE-47FF-9870-EE52ED89CA8D}" dt="2020-04-20T19:06:29.488" v="1655"/>
        <pc:sldMkLst>
          <pc:docMk/>
          <pc:sldMk cId="0" sldId="347"/>
        </pc:sldMkLst>
        <pc:spChg chg="mod">
          <ac:chgData name="仁園 呂" userId="eef67f80-1e14-4c90-a22b-aad4575b3ef9" providerId="ADAL" clId="{D98932E1-BFAE-47FF-9870-EE52ED89CA8D}" dt="2020-04-20T18:54:33.337" v="788"/>
          <ac:spMkLst>
            <pc:docMk/>
            <pc:sldMk cId="0" sldId="347"/>
            <ac:spMk id="2" creationId="{00000000-0000-0000-0000-000000000000}"/>
          </ac:spMkLst>
        </pc:spChg>
        <pc:spChg chg="mod">
          <ac:chgData name="仁園 呂" userId="eef67f80-1e14-4c90-a22b-aad4575b3ef9" providerId="ADAL" clId="{D98932E1-BFAE-47FF-9870-EE52ED89CA8D}" dt="2020-04-20T18:54:33.337" v="788"/>
          <ac:spMkLst>
            <pc:docMk/>
            <pc:sldMk cId="0" sldId="347"/>
            <ac:spMk id="3" creationId="{4A83CFA6-3EC8-4F4B-AD00-8196B0BC74BF}"/>
          </ac:spMkLst>
        </pc:spChg>
      </pc:sldChg>
      <pc:sldChg chg="modSp modTransition">
        <pc:chgData name="仁園 呂" userId="eef67f80-1e14-4c90-a22b-aad4575b3ef9" providerId="ADAL" clId="{D98932E1-BFAE-47FF-9870-EE52ED89CA8D}" dt="2020-04-20T19:06:29.488" v="1656"/>
        <pc:sldMkLst>
          <pc:docMk/>
          <pc:sldMk cId="0" sldId="348"/>
        </pc:sldMkLst>
        <pc:spChg chg="mod">
          <ac:chgData name="仁園 呂" userId="eef67f80-1e14-4c90-a22b-aad4575b3ef9" providerId="ADAL" clId="{D98932E1-BFAE-47FF-9870-EE52ED89CA8D}" dt="2020-04-20T18:54:33.337" v="788"/>
          <ac:spMkLst>
            <pc:docMk/>
            <pc:sldMk cId="0" sldId="348"/>
            <ac:spMk id="2" creationId="{00000000-0000-0000-0000-000000000000}"/>
          </ac:spMkLst>
        </pc:spChg>
        <pc:spChg chg="mod">
          <ac:chgData name="仁園 呂" userId="eef67f80-1e14-4c90-a22b-aad4575b3ef9" providerId="ADAL" clId="{D98932E1-BFAE-47FF-9870-EE52ED89CA8D}" dt="2020-04-20T18:54:33.337" v="788"/>
          <ac:spMkLst>
            <pc:docMk/>
            <pc:sldMk cId="0" sldId="348"/>
            <ac:spMk id="3" creationId="{D8B21BB2-D5A3-4835-864D-C292049FC19E}"/>
          </ac:spMkLst>
        </pc:spChg>
        <pc:picChg chg="mod">
          <ac:chgData name="仁園 呂" userId="eef67f80-1e14-4c90-a22b-aad4575b3ef9" providerId="ADAL" clId="{D98932E1-BFAE-47FF-9870-EE52ED89CA8D}" dt="2020-04-20T18:54:33.337" v="788"/>
          <ac:picMkLst>
            <pc:docMk/>
            <pc:sldMk cId="0" sldId="348"/>
            <ac:picMk id="10242" creationId="{00000000-0000-0000-0000-000000000000}"/>
          </ac:picMkLst>
        </pc:picChg>
      </pc:sldChg>
      <pc:sldChg chg="modSp modTransition">
        <pc:chgData name="仁園 呂" userId="eef67f80-1e14-4c90-a22b-aad4575b3ef9" providerId="ADAL" clId="{D98932E1-BFAE-47FF-9870-EE52ED89CA8D}" dt="2020-04-20T19:06:29.488" v="1658"/>
        <pc:sldMkLst>
          <pc:docMk/>
          <pc:sldMk cId="0" sldId="349"/>
        </pc:sldMkLst>
        <pc:spChg chg="mod">
          <ac:chgData name="仁園 呂" userId="eef67f80-1e14-4c90-a22b-aad4575b3ef9" providerId="ADAL" clId="{D98932E1-BFAE-47FF-9870-EE52ED89CA8D}" dt="2020-04-20T18:54:33.337" v="788"/>
          <ac:spMkLst>
            <pc:docMk/>
            <pc:sldMk cId="0" sldId="349"/>
            <ac:spMk id="2" creationId="{00000000-0000-0000-0000-000000000000}"/>
          </ac:spMkLst>
        </pc:spChg>
        <pc:spChg chg="mod">
          <ac:chgData name="仁園 呂" userId="eef67f80-1e14-4c90-a22b-aad4575b3ef9" providerId="ADAL" clId="{D98932E1-BFAE-47FF-9870-EE52ED89CA8D}" dt="2020-04-20T18:54:33.337" v="788"/>
          <ac:spMkLst>
            <pc:docMk/>
            <pc:sldMk cId="0" sldId="349"/>
            <ac:spMk id="3" creationId="{00000000-0000-0000-0000-000000000000}"/>
          </ac:spMkLst>
        </pc:spChg>
        <pc:spChg chg="mod">
          <ac:chgData name="仁園 呂" userId="eef67f80-1e14-4c90-a22b-aad4575b3ef9" providerId="ADAL" clId="{D98932E1-BFAE-47FF-9870-EE52ED89CA8D}" dt="2020-04-20T18:54:33.337" v="788"/>
          <ac:spMkLst>
            <pc:docMk/>
            <pc:sldMk cId="0" sldId="349"/>
            <ac:spMk id="7" creationId="{F601BDF6-1A94-490A-9ED1-F096EC421917}"/>
          </ac:spMkLst>
        </pc:spChg>
      </pc:sldChg>
      <pc:sldChg chg="modSp modTransition">
        <pc:chgData name="仁園 呂" userId="eef67f80-1e14-4c90-a22b-aad4575b3ef9" providerId="ADAL" clId="{D98932E1-BFAE-47FF-9870-EE52ED89CA8D}" dt="2020-04-20T19:06:29.488" v="1664"/>
        <pc:sldMkLst>
          <pc:docMk/>
          <pc:sldMk cId="0" sldId="350"/>
        </pc:sldMkLst>
        <pc:spChg chg="mod">
          <ac:chgData name="仁園 呂" userId="eef67f80-1e14-4c90-a22b-aad4575b3ef9" providerId="ADAL" clId="{D98932E1-BFAE-47FF-9870-EE52ED89CA8D}" dt="2020-04-20T18:54:33.337" v="788"/>
          <ac:spMkLst>
            <pc:docMk/>
            <pc:sldMk cId="0" sldId="350"/>
            <ac:spMk id="2" creationId="{00000000-0000-0000-0000-000000000000}"/>
          </ac:spMkLst>
        </pc:spChg>
        <pc:spChg chg="mod">
          <ac:chgData name="仁園 呂" userId="eef67f80-1e14-4c90-a22b-aad4575b3ef9" providerId="ADAL" clId="{D98932E1-BFAE-47FF-9870-EE52ED89CA8D}" dt="2020-04-20T18:54:33.337" v="788"/>
          <ac:spMkLst>
            <pc:docMk/>
            <pc:sldMk cId="0" sldId="350"/>
            <ac:spMk id="3" creationId="{A1E50A17-A7BD-4EE1-938D-A8A2C992962B}"/>
          </ac:spMkLst>
        </pc:spChg>
      </pc:sldChg>
      <pc:sldChg chg="modSp modTransition">
        <pc:chgData name="仁園 呂" userId="eef67f80-1e14-4c90-a22b-aad4575b3ef9" providerId="ADAL" clId="{D98932E1-BFAE-47FF-9870-EE52ED89CA8D}" dt="2020-04-20T19:06:29.488" v="1665"/>
        <pc:sldMkLst>
          <pc:docMk/>
          <pc:sldMk cId="0" sldId="351"/>
        </pc:sldMkLst>
        <pc:spChg chg="mod">
          <ac:chgData name="仁園 呂" userId="eef67f80-1e14-4c90-a22b-aad4575b3ef9" providerId="ADAL" clId="{D98932E1-BFAE-47FF-9870-EE52ED89CA8D}" dt="2020-04-20T18:54:33.337" v="788"/>
          <ac:spMkLst>
            <pc:docMk/>
            <pc:sldMk cId="0" sldId="351"/>
            <ac:spMk id="2" creationId="{00000000-0000-0000-0000-000000000000}"/>
          </ac:spMkLst>
        </pc:spChg>
        <pc:spChg chg="mod">
          <ac:chgData name="仁園 呂" userId="eef67f80-1e14-4c90-a22b-aad4575b3ef9" providerId="ADAL" clId="{D98932E1-BFAE-47FF-9870-EE52ED89CA8D}" dt="2020-04-20T18:54:33.337" v="788"/>
          <ac:spMkLst>
            <pc:docMk/>
            <pc:sldMk cId="0" sldId="351"/>
            <ac:spMk id="3" creationId="{D252052A-13CE-4CC3-96D0-68E7F5D952F8}"/>
          </ac:spMkLst>
        </pc:spChg>
      </pc:sldChg>
      <pc:sldChg chg="modSp modTransition">
        <pc:chgData name="仁園 呂" userId="eef67f80-1e14-4c90-a22b-aad4575b3ef9" providerId="ADAL" clId="{D98932E1-BFAE-47FF-9870-EE52ED89CA8D}" dt="2020-04-20T19:06:29.488" v="1666"/>
        <pc:sldMkLst>
          <pc:docMk/>
          <pc:sldMk cId="0" sldId="352"/>
        </pc:sldMkLst>
        <pc:spChg chg="mod">
          <ac:chgData name="仁園 呂" userId="eef67f80-1e14-4c90-a22b-aad4575b3ef9" providerId="ADAL" clId="{D98932E1-BFAE-47FF-9870-EE52ED89CA8D}" dt="2020-04-20T18:54:33.337" v="788"/>
          <ac:spMkLst>
            <pc:docMk/>
            <pc:sldMk cId="0" sldId="352"/>
            <ac:spMk id="2" creationId="{00000000-0000-0000-0000-000000000000}"/>
          </ac:spMkLst>
        </pc:spChg>
        <pc:spChg chg="mod">
          <ac:chgData name="仁園 呂" userId="eef67f80-1e14-4c90-a22b-aad4575b3ef9" providerId="ADAL" clId="{D98932E1-BFAE-47FF-9870-EE52ED89CA8D}" dt="2020-04-20T18:54:33.337" v="788"/>
          <ac:spMkLst>
            <pc:docMk/>
            <pc:sldMk cId="0" sldId="352"/>
            <ac:spMk id="3" creationId="{40CF5B2F-202A-4E57-BEDD-41E377E560A1}"/>
          </ac:spMkLst>
        </pc:spChg>
      </pc:sldChg>
      <pc:sldChg chg="modSp modTransition">
        <pc:chgData name="仁園 呂" userId="eef67f80-1e14-4c90-a22b-aad4575b3ef9" providerId="ADAL" clId="{D98932E1-BFAE-47FF-9870-EE52ED89CA8D}" dt="2020-04-20T19:06:29.488" v="1684"/>
        <pc:sldMkLst>
          <pc:docMk/>
          <pc:sldMk cId="0" sldId="353"/>
        </pc:sldMkLst>
        <pc:spChg chg="mod">
          <ac:chgData name="仁園 呂" userId="eef67f80-1e14-4c90-a22b-aad4575b3ef9" providerId="ADAL" clId="{D98932E1-BFAE-47FF-9870-EE52ED89CA8D}" dt="2020-04-20T18:54:33.337" v="788"/>
          <ac:spMkLst>
            <pc:docMk/>
            <pc:sldMk cId="0" sldId="353"/>
            <ac:spMk id="2" creationId="{00000000-0000-0000-0000-000000000000}"/>
          </ac:spMkLst>
        </pc:spChg>
        <pc:spChg chg="mod">
          <ac:chgData name="仁園 呂" userId="eef67f80-1e14-4c90-a22b-aad4575b3ef9" providerId="ADAL" clId="{D98932E1-BFAE-47FF-9870-EE52ED89CA8D}" dt="2020-04-20T18:54:33.337" v="788"/>
          <ac:spMkLst>
            <pc:docMk/>
            <pc:sldMk cId="0" sldId="353"/>
            <ac:spMk id="3" creationId="{4DE7D111-C973-4D3E-BDD0-8E41FD88251F}"/>
          </ac:spMkLst>
        </pc:spChg>
      </pc:sldChg>
      <pc:sldChg chg="modSp modTransition">
        <pc:chgData name="仁園 呂" userId="eef67f80-1e14-4c90-a22b-aad4575b3ef9" providerId="ADAL" clId="{D98932E1-BFAE-47FF-9870-EE52ED89CA8D}" dt="2020-04-20T19:06:29.488" v="1692"/>
        <pc:sldMkLst>
          <pc:docMk/>
          <pc:sldMk cId="0" sldId="354"/>
        </pc:sldMkLst>
        <pc:spChg chg="mod">
          <ac:chgData name="仁園 呂" userId="eef67f80-1e14-4c90-a22b-aad4575b3ef9" providerId="ADAL" clId="{D98932E1-BFAE-47FF-9870-EE52ED89CA8D}" dt="2020-04-20T18:54:33.337" v="788"/>
          <ac:spMkLst>
            <pc:docMk/>
            <pc:sldMk cId="0" sldId="354"/>
            <ac:spMk id="2" creationId="{00000000-0000-0000-0000-000000000000}"/>
          </ac:spMkLst>
        </pc:spChg>
        <pc:spChg chg="mod">
          <ac:chgData name="仁園 呂" userId="eef67f80-1e14-4c90-a22b-aad4575b3ef9" providerId="ADAL" clId="{D98932E1-BFAE-47FF-9870-EE52ED89CA8D}" dt="2020-04-20T18:54:33.337" v="788"/>
          <ac:spMkLst>
            <pc:docMk/>
            <pc:sldMk cId="0" sldId="354"/>
            <ac:spMk id="3" creationId="{CB3BC735-1123-4517-B1F1-48AA4C1330D7}"/>
          </ac:spMkLst>
        </pc:spChg>
      </pc:sldChg>
      <pc:sldChg chg="modSp modTransition">
        <pc:chgData name="仁園 呂" userId="eef67f80-1e14-4c90-a22b-aad4575b3ef9" providerId="ADAL" clId="{D98932E1-BFAE-47FF-9870-EE52ED89CA8D}" dt="2020-04-20T19:06:29.488" v="1701"/>
        <pc:sldMkLst>
          <pc:docMk/>
          <pc:sldMk cId="0" sldId="355"/>
        </pc:sldMkLst>
        <pc:spChg chg="mod">
          <ac:chgData name="仁園 呂" userId="eef67f80-1e14-4c90-a22b-aad4575b3ef9" providerId="ADAL" clId="{D98932E1-BFAE-47FF-9870-EE52ED89CA8D}" dt="2020-04-20T18:54:33.337" v="788"/>
          <ac:spMkLst>
            <pc:docMk/>
            <pc:sldMk cId="0" sldId="355"/>
            <ac:spMk id="2" creationId="{00000000-0000-0000-0000-000000000000}"/>
          </ac:spMkLst>
        </pc:spChg>
        <pc:spChg chg="mod">
          <ac:chgData name="仁園 呂" userId="eef67f80-1e14-4c90-a22b-aad4575b3ef9" providerId="ADAL" clId="{D98932E1-BFAE-47FF-9870-EE52ED89CA8D}" dt="2020-04-20T18:54:33.337" v="788"/>
          <ac:spMkLst>
            <pc:docMk/>
            <pc:sldMk cId="0" sldId="355"/>
            <ac:spMk id="3" creationId="{76A63D39-4729-4AB3-A74F-EE6E090CB7A6}"/>
          </ac:spMkLst>
        </pc:spChg>
      </pc:sldChg>
      <pc:sldChg chg="modSp modTransition">
        <pc:chgData name="仁園 呂" userId="eef67f80-1e14-4c90-a22b-aad4575b3ef9" providerId="ADAL" clId="{D98932E1-BFAE-47FF-9870-EE52ED89CA8D}" dt="2020-04-20T19:06:29.503" v="1739"/>
        <pc:sldMkLst>
          <pc:docMk/>
          <pc:sldMk cId="0" sldId="356"/>
        </pc:sldMkLst>
        <pc:spChg chg="mod">
          <ac:chgData name="仁園 呂" userId="eef67f80-1e14-4c90-a22b-aad4575b3ef9" providerId="ADAL" clId="{D98932E1-BFAE-47FF-9870-EE52ED89CA8D}" dt="2020-04-20T18:54:33.337" v="788"/>
          <ac:spMkLst>
            <pc:docMk/>
            <pc:sldMk cId="0" sldId="356"/>
            <ac:spMk id="2" creationId="{00000000-0000-0000-0000-000000000000}"/>
          </ac:spMkLst>
        </pc:spChg>
        <pc:spChg chg="mod">
          <ac:chgData name="仁園 呂" userId="eef67f80-1e14-4c90-a22b-aad4575b3ef9" providerId="ADAL" clId="{D98932E1-BFAE-47FF-9870-EE52ED89CA8D}" dt="2020-04-20T18:54:33.337" v="788"/>
          <ac:spMkLst>
            <pc:docMk/>
            <pc:sldMk cId="0" sldId="356"/>
            <ac:spMk id="3" creationId="{55C4F528-8F5D-4247-9AFC-850FBDF7C0F7}"/>
          </ac:spMkLst>
        </pc:spChg>
      </pc:sldChg>
      <pc:sldChg chg="modSp modTransition">
        <pc:chgData name="仁園 呂" userId="eef67f80-1e14-4c90-a22b-aad4575b3ef9" providerId="ADAL" clId="{D98932E1-BFAE-47FF-9870-EE52ED89CA8D}" dt="2020-04-20T19:06:29.503" v="1741"/>
        <pc:sldMkLst>
          <pc:docMk/>
          <pc:sldMk cId="0" sldId="357"/>
        </pc:sldMkLst>
        <pc:spChg chg="mod">
          <ac:chgData name="仁園 呂" userId="eef67f80-1e14-4c90-a22b-aad4575b3ef9" providerId="ADAL" clId="{D98932E1-BFAE-47FF-9870-EE52ED89CA8D}" dt="2020-04-20T18:54:33.337" v="788"/>
          <ac:spMkLst>
            <pc:docMk/>
            <pc:sldMk cId="0" sldId="357"/>
            <ac:spMk id="2" creationId="{00000000-0000-0000-0000-000000000000}"/>
          </ac:spMkLst>
        </pc:spChg>
        <pc:spChg chg="mod">
          <ac:chgData name="仁園 呂" userId="eef67f80-1e14-4c90-a22b-aad4575b3ef9" providerId="ADAL" clId="{D98932E1-BFAE-47FF-9870-EE52ED89CA8D}" dt="2020-04-20T18:54:33.337" v="788"/>
          <ac:spMkLst>
            <pc:docMk/>
            <pc:sldMk cId="0" sldId="357"/>
            <ac:spMk id="3" creationId="{1F84B6F5-4C08-43D0-A630-F1FD4E23C2C6}"/>
          </ac:spMkLst>
        </pc:spChg>
      </pc:sldChg>
      <pc:sldChg chg="modSp modTransition">
        <pc:chgData name="仁園 呂" userId="eef67f80-1e14-4c90-a22b-aad4575b3ef9" providerId="ADAL" clId="{D98932E1-BFAE-47FF-9870-EE52ED89CA8D}" dt="2020-04-20T19:06:29.488" v="1703"/>
        <pc:sldMkLst>
          <pc:docMk/>
          <pc:sldMk cId="0" sldId="358"/>
        </pc:sldMkLst>
        <pc:spChg chg="mod">
          <ac:chgData name="仁園 呂" userId="eef67f80-1e14-4c90-a22b-aad4575b3ef9" providerId="ADAL" clId="{D98932E1-BFAE-47FF-9870-EE52ED89CA8D}" dt="2020-04-20T18:54:33.337" v="788"/>
          <ac:spMkLst>
            <pc:docMk/>
            <pc:sldMk cId="0" sldId="358"/>
            <ac:spMk id="2" creationId="{00000000-0000-0000-0000-000000000000}"/>
          </ac:spMkLst>
        </pc:spChg>
        <pc:spChg chg="mod">
          <ac:chgData name="仁園 呂" userId="eef67f80-1e14-4c90-a22b-aad4575b3ef9" providerId="ADAL" clId="{D98932E1-BFAE-47FF-9870-EE52ED89CA8D}" dt="2020-04-20T18:54:33.337" v="788"/>
          <ac:spMkLst>
            <pc:docMk/>
            <pc:sldMk cId="0" sldId="358"/>
            <ac:spMk id="3" creationId="{03F72F00-38E2-4481-8D3F-34C2EA2313D4}"/>
          </ac:spMkLst>
        </pc:spChg>
      </pc:sldChg>
      <pc:sldChg chg="modSp modTransition">
        <pc:chgData name="仁園 呂" userId="eef67f80-1e14-4c90-a22b-aad4575b3ef9" providerId="ADAL" clId="{D98932E1-BFAE-47FF-9870-EE52ED89CA8D}" dt="2020-04-20T19:06:29.488" v="1704"/>
        <pc:sldMkLst>
          <pc:docMk/>
          <pc:sldMk cId="0" sldId="359"/>
        </pc:sldMkLst>
        <pc:spChg chg="mod">
          <ac:chgData name="仁園 呂" userId="eef67f80-1e14-4c90-a22b-aad4575b3ef9" providerId="ADAL" clId="{D98932E1-BFAE-47FF-9870-EE52ED89CA8D}" dt="2020-04-20T18:54:33.337" v="788"/>
          <ac:spMkLst>
            <pc:docMk/>
            <pc:sldMk cId="0" sldId="359"/>
            <ac:spMk id="2" creationId="{00000000-0000-0000-0000-000000000000}"/>
          </ac:spMkLst>
        </pc:spChg>
        <pc:spChg chg="mod">
          <ac:chgData name="仁園 呂" userId="eef67f80-1e14-4c90-a22b-aad4575b3ef9" providerId="ADAL" clId="{D98932E1-BFAE-47FF-9870-EE52ED89CA8D}" dt="2020-04-20T18:54:33.337" v="788"/>
          <ac:spMkLst>
            <pc:docMk/>
            <pc:sldMk cId="0" sldId="359"/>
            <ac:spMk id="3" creationId="{0CB62754-8763-431B-BEB8-54AC1CCA8F6C}"/>
          </ac:spMkLst>
        </pc:spChg>
      </pc:sldChg>
      <pc:sldChg chg="modSp modTransition">
        <pc:chgData name="仁園 呂" userId="eef67f80-1e14-4c90-a22b-aad4575b3ef9" providerId="ADAL" clId="{D98932E1-BFAE-47FF-9870-EE52ED89CA8D}" dt="2020-04-20T19:06:29.488" v="1705"/>
        <pc:sldMkLst>
          <pc:docMk/>
          <pc:sldMk cId="0" sldId="360"/>
        </pc:sldMkLst>
        <pc:spChg chg="mod">
          <ac:chgData name="仁園 呂" userId="eef67f80-1e14-4c90-a22b-aad4575b3ef9" providerId="ADAL" clId="{D98932E1-BFAE-47FF-9870-EE52ED89CA8D}" dt="2020-04-20T18:54:33.337" v="788"/>
          <ac:spMkLst>
            <pc:docMk/>
            <pc:sldMk cId="0" sldId="360"/>
            <ac:spMk id="2" creationId="{00000000-0000-0000-0000-000000000000}"/>
          </ac:spMkLst>
        </pc:spChg>
        <pc:spChg chg="mod">
          <ac:chgData name="仁園 呂" userId="eef67f80-1e14-4c90-a22b-aad4575b3ef9" providerId="ADAL" clId="{D98932E1-BFAE-47FF-9870-EE52ED89CA8D}" dt="2020-04-20T18:54:33.337" v="788"/>
          <ac:spMkLst>
            <pc:docMk/>
            <pc:sldMk cId="0" sldId="360"/>
            <ac:spMk id="3" creationId="{0E056D17-6978-40C4-B83C-206D68E89F15}"/>
          </ac:spMkLst>
        </pc:spChg>
      </pc:sldChg>
      <pc:sldChg chg="modSp modTransition">
        <pc:chgData name="仁園 呂" userId="eef67f80-1e14-4c90-a22b-aad4575b3ef9" providerId="ADAL" clId="{D98932E1-BFAE-47FF-9870-EE52ED89CA8D}" dt="2020-04-20T19:06:29.488" v="1706"/>
        <pc:sldMkLst>
          <pc:docMk/>
          <pc:sldMk cId="0" sldId="361"/>
        </pc:sldMkLst>
        <pc:spChg chg="mod">
          <ac:chgData name="仁園 呂" userId="eef67f80-1e14-4c90-a22b-aad4575b3ef9" providerId="ADAL" clId="{D98932E1-BFAE-47FF-9870-EE52ED89CA8D}" dt="2020-04-20T18:54:33.337" v="788"/>
          <ac:spMkLst>
            <pc:docMk/>
            <pc:sldMk cId="0" sldId="361"/>
            <ac:spMk id="2" creationId="{00000000-0000-0000-0000-000000000000}"/>
          </ac:spMkLst>
        </pc:spChg>
        <pc:spChg chg="mod">
          <ac:chgData name="仁園 呂" userId="eef67f80-1e14-4c90-a22b-aad4575b3ef9" providerId="ADAL" clId="{D98932E1-BFAE-47FF-9870-EE52ED89CA8D}" dt="2020-04-20T18:54:33.337" v="788"/>
          <ac:spMkLst>
            <pc:docMk/>
            <pc:sldMk cId="0" sldId="361"/>
            <ac:spMk id="3" creationId="{58B8C671-242D-4B87-B17D-00A11FEBC299}"/>
          </ac:spMkLst>
        </pc:spChg>
      </pc:sldChg>
      <pc:sldChg chg="modSp modTransition">
        <pc:chgData name="仁園 呂" userId="eef67f80-1e14-4c90-a22b-aad4575b3ef9" providerId="ADAL" clId="{D98932E1-BFAE-47FF-9870-EE52ED89CA8D}" dt="2020-04-20T19:06:29.503" v="1730"/>
        <pc:sldMkLst>
          <pc:docMk/>
          <pc:sldMk cId="0" sldId="362"/>
        </pc:sldMkLst>
        <pc:spChg chg="mod">
          <ac:chgData name="仁園 呂" userId="eef67f80-1e14-4c90-a22b-aad4575b3ef9" providerId="ADAL" clId="{D98932E1-BFAE-47FF-9870-EE52ED89CA8D}" dt="2020-04-20T18:54:33.337" v="788"/>
          <ac:spMkLst>
            <pc:docMk/>
            <pc:sldMk cId="0" sldId="362"/>
            <ac:spMk id="2" creationId="{00000000-0000-0000-0000-000000000000}"/>
          </ac:spMkLst>
        </pc:spChg>
        <pc:spChg chg="mod">
          <ac:chgData name="仁園 呂" userId="eef67f80-1e14-4c90-a22b-aad4575b3ef9" providerId="ADAL" clId="{D98932E1-BFAE-47FF-9870-EE52ED89CA8D}" dt="2020-04-20T18:54:33.337" v="788"/>
          <ac:spMkLst>
            <pc:docMk/>
            <pc:sldMk cId="0" sldId="362"/>
            <ac:spMk id="3" creationId="{F88C6319-BD6D-4906-8514-942D2B2C7BC9}"/>
          </ac:spMkLst>
        </pc:spChg>
        <pc:picChg chg="mod">
          <ac:chgData name="仁園 呂" userId="eef67f80-1e14-4c90-a22b-aad4575b3ef9" providerId="ADAL" clId="{D98932E1-BFAE-47FF-9870-EE52ED89CA8D}" dt="2020-04-20T18:54:33.337" v="788"/>
          <ac:picMkLst>
            <pc:docMk/>
            <pc:sldMk cId="0" sldId="362"/>
            <ac:picMk id="130050" creationId="{00000000-0000-0000-0000-000000000000}"/>
          </ac:picMkLst>
        </pc:picChg>
      </pc:sldChg>
      <pc:sldChg chg="modSp modTransition">
        <pc:chgData name="仁園 呂" userId="eef67f80-1e14-4c90-a22b-aad4575b3ef9" providerId="ADAL" clId="{D98932E1-BFAE-47FF-9870-EE52ED89CA8D}" dt="2020-04-20T19:06:29.503" v="1732"/>
        <pc:sldMkLst>
          <pc:docMk/>
          <pc:sldMk cId="0" sldId="363"/>
        </pc:sldMkLst>
        <pc:spChg chg="mod">
          <ac:chgData name="仁園 呂" userId="eef67f80-1e14-4c90-a22b-aad4575b3ef9" providerId="ADAL" clId="{D98932E1-BFAE-47FF-9870-EE52ED89CA8D}" dt="2020-04-20T18:54:33.337" v="788"/>
          <ac:spMkLst>
            <pc:docMk/>
            <pc:sldMk cId="0" sldId="363"/>
            <ac:spMk id="2" creationId="{00000000-0000-0000-0000-000000000000}"/>
          </ac:spMkLst>
        </pc:spChg>
        <pc:spChg chg="mod">
          <ac:chgData name="仁園 呂" userId="eef67f80-1e14-4c90-a22b-aad4575b3ef9" providerId="ADAL" clId="{D98932E1-BFAE-47FF-9870-EE52ED89CA8D}" dt="2020-04-20T18:54:33.337" v="788"/>
          <ac:spMkLst>
            <pc:docMk/>
            <pc:sldMk cId="0" sldId="363"/>
            <ac:spMk id="3" creationId="{00000000-0000-0000-0000-000000000000}"/>
          </ac:spMkLst>
        </pc:spChg>
        <pc:spChg chg="mod">
          <ac:chgData name="仁園 呂" userId="eef67f80-1e14-4c90-a22b-aad4575b3ef9" providerId="ADAL" clId="{D98932E1-BFAE-47FF-9870-EE52ED89CA8D}" dt="2020-04-20T18:54:33.337" v="788"/>
          <ac:spMkLst>
            <pc:docMk/>
            <pc:sldMk cId="0" sldId="363"/>
            <ac:spMk id="8" creationId="{2FFF48D5-38C6-4D9F-8C08-78B7A1BC42FC}"/>
          </ac:spMkLst>
        </pc:spChg>
      </pc:sldChg>
      <pc:sldChg chg="modSp modTransition">
        <pc:chgData name="仁園 呂" userId="eef67f80-1e14-4c90-a22b-aad4575b3ef9" providerId="ADAL" clId="{D98932E1-BFAE-47FF-9870-EE52ED89CA8D}" dt="2020-04-20T19:06:29.488" v="1657"/>
        <pc:sldMkLst>
          <pc:docMk/>
          <pc:sldMk cId="608552578" sldId="366"/>
        </pc:sldMkLst>
        <pc:spChg chg="mod">
          <ac:chgData name="仁園 呂" userId="eef67f80-1e14-4c90-a22b-aad4575b3ef9" providerId="ADAL" clId="{D98932E1-BFAE-47FF-9870-EE52ED89CA8D}" dt="2020-04-20T18:54:33.337" v="788"/>
          <ac:spMkLst>
            <pc:docMk/>
            <pc:sldMk cId="608552578" sldId="366"/>
            <ac:spMk id="2" creationId="{D1BBA8CE-1B59-4268-A8E5-A1F15C5C122F}"/>
          </ac:spMkLst>
        </pc:spChg>
        <pc:spChg chg="mod">
          <ac:chgData name="仁園 呂" userId="eef67f80-1e14-4c90-a22b-aad4575b3ef9" providerId="ADAL" clId="{D98932E1-BFAE-47FF-9870-EE52ED89CA8D}" dt="2020-04-20T18:54:33.337" v="788"/>
          <ac:spMkLst>
            <pc:docMk/>
            <pc:sldMk cId="608552578" sldId="366"/>
            <ac:spMk id="7" creationId="{82655182-32B7-4A1D-AF71-050A5A014A36}"/>
          </ac:spMkLst>
        </pc:spChg>
      </pc:sldChg>
      <pc:sldChg chg="addSp delSp modSp mod modTransition">
        <pc:chgData name="仁園 呂" userId="eef67f80-1e14-4c90-a22b-aad4575b3ef9" providerId="ADAL" clId="{D98932E1-BFAE-47FF-9870-EE52ED89CA8D}" dt="2020-04-20T19:06:29.488" v="1638"/>
        <pc:sldMkLst>
          <pc:docMk/>
          <pc:sldMk cId="748886795" sldId="367"/>
        </pc:sldMkLst>
        <pc:spChg chg="mod">
          <ac:chgData name="仁園 呂" userId="eef67f80-1e14-4c90-a22b-aad4575b3ef9" providerId="ADAL" clId="{D98932E1-BFAE-47FF-9870-EE52ED89CA8D}" dt="2020-04-20T18:54:33.337" v="788"/>
          <ac:spMkLst>
            <pc:docMk/>
            <pc:sldMk cId="748886795" sldId="367"/>
            <ac:spMk id="2" creationId="{0642A74B-CD22-42A5-B21A-570E148AF7D3}"/>
          </ac:spMkLst>
        </pc:spChg>
        <pc:spChg chg="mod">
          <ac:chgData name="仁園 呂" userId="eef67f80-1e14-4c90-a22b-aad4575b3ef9" providerId="ADAL" clId="{D98932E1-BFAE-47FF-9870-EE52ED89CA8D}" dt="2020-04-20T18:54:33.337" v="788"/>
          <ac:spMkLst>
            <pc:docMk/>
            <pc:sldMk cId="748886795" sldId="367"/>
            <ac:spMk id="6" creationId="{6B212C56-89C9-484B-B0B1-B3B70EB4932E}"/>
          </ac:spMkLst>
        </pc:spChg>
        <pc:grpChg chg="del mod">
          <ac:chgData name="仁園 呂" userId="eef67f80-1e14-4c90-a22b-aad4575b3ef9" providerId="ADAL" clId="{D98932E1-BFAE-47FF-9870-EE52ED89CA8D}" dt="2020-04-20T19:04:29.385" v="1260"/>
          <ac:grpSpMkLst>
            <pc:docMk/>
            <pc:sldMk cId="748886795" sldId="367"/>
            <ac:grpSpMk id="9" creationId="{4CBC6954-A217-405D-A0C9-3CD8C7250F47}"/>
          </ac:grpSpMkLst>
        </pc:grpChg>
        <pc:grpChg chg="del mod">
          <ac:chgData name="仁園 呂" userId="eef67f80-1e14-4c90-a22b-aad4575b3ef9" providerId="ADAL" clId="{D98932E1-BFAE-47FF-9870-EE52ED89CA8D}" dt="2020-04-20T19:04:45.995" v="1273"/>
          <ac:grpSpMkLst>
            <pc:docMk/>
            <pc:sldMk cId="748886795" sldId="367"/>
            <ac:grpSpMk id="17" creationId="{E300042E-4446-4319-903F-8682939B114F}"/>
          </ac:grpSpMkLst>
        </pc:grpChg>
        <pc:grpChg chg="del mod">
          <ac:chgData name="仁園 呂" userId="eef67f80-1e14-4c90-a22b-aad4575b3ef9" providerId="ADAL" clId="{D98932E1-BFAE-47FF-9870-EE52ED89CA8D}" dt="2020-04-20T19:05:34.049" v="1297"/>
          <ac:grpSpMkLst>
            <pc:docMk/>
            <pc:sldMk cId="748886795" sldId="367"/>
            <ac:grpSpMk id="28" creationId="{0647ED5C-BDF2-4BD2-BB10-B63855D911C0}"/>
          </ac:grpSpMkLst>
        </pc:grpChg>
        <pc:grpChg chg="del mod">
          <ac:chgData name="仁園 呂" userId="eef67f80-1e14-4c90-a22b-aad4575b3ef9" providerId="ADAL" clId="{D98932E1-BFAE-47FF-9870-EE52ED89CA8D}" dt="2020-04-20T19:05:34.049" v="1300"/>
          <ac:grpSpMkLst>
            <pc:docMk/>
            <pc:sldMk cId="748886795" sldId="367"/>
            <ac:grpSpMk id="32" creationId="{01CB6994-705D-41B9-895F-F274A65A36B3}"/>
          </ac:grpSpMkLst>
        </pc:grpChg>
        <pc:inkChg chg="add">
          <ac:chgData name="仁園 呂" userId="eef67f80-1e14-4c90-a22b-aad4575b3ef9" providerId="ADAL" clId="{D98932E1-BFAE-47FF-9870-EE52ED89CA8D}" dt="2020-04-20T19:03:22.526" v="1253" actId="9405"/>
          <ac:inkMkLst>
            <pc:docMk/>
            <pc:sldMk cId="748886795" sldId="367"/>
            <ac:inkMk id="4" creationId="{2A5B770E-CA7A-4740-9749-FB65C2D6F849}"/>
          </ac:inkMkLst>
        </pc:inkChg>
        <pc:inkChg chg="add">
          <ac:chgData name="仁園 呂" userId="eef67f80-1e14-4c90-a22b-aad4575b3ef9" providerId="ADAL" clId="{D98932E1-BFAE-47FF-9870-EE52ED89CA8D}" dt="2020-04-20T19:03:32.286" v="1254" actId="9405"/>
          <ac:inkMkLst>
            <pc:docMk/>
            <pc:sldMk cId="748886795" sldId="367"/>
            <ac:inkMk id="5" creationId="{FFC9266E-331D-490B-9C5F-CDD9572B0395}"/>
          </ac:inkMkLst>
        </pc:inkChg>
        <pc:inkChg chg="add del mod">
          <ac:chgData name="仁園 呂" userId="eef67f80-1e14-4c90-a22b-aad4575b3ef9" providerId="ADAL" clId="{D98932E1-BFAE-47FF-9870-EE52ED89CA8D}" dt="2020-04-20T19:04:29.385" v="1260"/>
          <ac:inkMkLst>
            <pc:docMk/>
            <pc:sldMk cId="748886795" sldId="367"/>
            <ac:inkMk id="7" creationId="{7AC7E4CC-7DFF-4B0C-870B-7A539AC3D1B8}"/>
          </ac:inkMkLst>
        </pc:inkChg>
        <pc:inkChg chg="add del mod">
          <ac:chgData name="仁園 呂" userId="eef67f80-1e14-4c90-a22b-aad4575b3ef9" providerId="ADAL" clId="{D98932E1-BFAE-47FF-9870-EE52ED89CA8D}" dt="2020-04-20T19:04:29.385" v="1261"/>
          <ac:inkMkLst>
            <pc:docMk/>
            <pc:sldMk cId="748886795" sldId="367"/>
            <ac:inkMk id="8" creationId="{11E12C9C-3D48-4A0E-AD82-469F66025929}"/>
          </ac:inkMkLst>
        </pc:inkChg>
        <pc:inkChg chg="add del">
          <ac:chgData name="仁園 呂" userId="eef67f80-1e14-4c90-a22b-aad4575b3ef9" providerId="ADAL" clId="{D98932E1-BFAE-47FF-9870-EE52ED89CA8D}" dt="2020-04-20T19:04:29.385" v="1263"/>
          <ac:inkMkLst>
            <pc:docMk/>
            <pc:sldMk cId="748886795" sldId="367"/>
            <ac:inkMk id="10" creationId="{40143D2F-7FC6-4A24-924F-707558371178}"/>
          </ac:inkMkLst>
        </pc:inkChg>
        <pc:inkChg chg="add del">
          <ac:chgData name="仁園 呂" userId="eef67f80-1e14-4c90-a22b-aad4575b3ef9" providerId="ADAL" clId="{D98932E1-BFAE-47FF-9870-EE52ED89CA8D}" dt="2020-04-20T19:04:29.385" v="1262"/>
          <ac:inkMkLst>
            <pc:docMk/>
            <pc:sldMk cId="748886795" sldId="367"/>
            <ac:inkMk id="11" creationId="{78FECC9B-E2D3-42E8-9B88-39F53DCCCFF6}"/>
          </ac:inkMkLst>
        </pc:inkChg>
        <pc:inkChg chg="add del">
          <ac:chgData name="仁園 呂" userId="eef67f80-1e14-4c90-a22b-aad4575b3ef9" providerId="ADAL" clId="{D98932E1-BFAE-47FF-9870-EE52ED89CA8D}" dt="2020-04-20T19:04:37.664" v="1269"/>
          <ac:inkMkLst>
            <pc:docMk/>
            <pc:sldMk cId="748886795" sldId="367"/>
            <ac:inkMk id="12" creationId="{1E8FBC06-711A-425D-B0D5-DFC8C281BB07}"/>
          </ac:inkMkLst>
        </pc:inkChg>
        <pc:inkChg chg="add del">
          <ac:chgData name="仁園 呂" userId="eef67f80-1e14-4c90-a22b-aad4575b3ef9" providerId="ADAL" clId="{D98932E1-BFAE-47FF-9870-EE52ED89CA8D}" dt="2020-04-20T19:04:37.664" v="1267"/>
          <ac:inkMkLst>
            <pc:docMk/>
            <pc:sldMk cId="748886795" sldId="367"/>
            <ac:inkMk id="13" creationId="{21CD7336-B5DB-4BF0-9E10-FFC587BAAF2F}"/>
          </ac:inkMkLst>
        </pc:inkChg>
        <pc:inkChg chg="add del">
          <ac:chgData name="仁園 呂" userId="eef67f80-1e14-4c90-a22b-aad4575b3ef9" providerId="ADAL" clId="{D98932E1-BFAE-47FF-9870-EE52ED89CA8D}" dt="2020-04-20T19:04:37.664" v="1268"/>
          <ac:inkMkLst>
            <pc:docMk/>
            <pc:sldMk cId="748886795" sldId="367"/>
            <ac:inkMk id="14" creationId="{2BD39174-FD57-496C-AC16-429409BA210F}"/>
          </ac:inkMkLst>
        </pc:inkChg>
        <pc:inkChg chg="add del mod">
          <ac:chgData name="仁園 呂" userId="eef67f80-1e14-4c90-a22b-aad4575b3ef9" providerId="ADAL" clId="{D98932E1-BFAE-47FF-9870-EE52ED89CA8D}" dt="2020-04-20T19:04:45.995" v="1273"/>
          <ac:inkMkLst>
            <pc:docMk/>
            <pc:sldMk cId="748886795" sldId="367"/>
            <ac:inkMk id="15" creationId="{E3937043-D1A1-4015-9CF8-57DBF97432F8}"/>
          </ac:inkMkLst>
        </pc:inkChg>
        <pc:inkChg chg="add del mod">
          <ac:chgData name="仁園 呂" userId="eef67f80-1e14-4c90-a22b-aad4575b3ef9" providerId="ADAL" clId="{D98932E1-BFAE-47FF-9870-EE52ED89CA8D}" dt="2020-04-20T19:04:45.995" v="1274"/>
          <ac:inkMkLst>
            <pc:docMk/>
            <pc:sldMk cId="748886795" sldId="367"/>
            <ac:inkMk id="16" creationId="{6DFA0507-028B-43FF-B380-42B08427A24C}"/>
          </ac:inkMkLst>
        </pc:inkChg>
        <pc:inkChg chg="add del">
          <ac:chgData name="仁園 呂" userId="eef67f80-1e14-4c90-a22b-aad4575b3ef9" providerId="ADAL" clId="{D98932E1-BFAE-47FF-9870-EE52ED89CA8D}" dt="2020-04-20T19:04:52.240" v="1285"/>
          <ac:inkMkLst>
            <pc:docMk/>
            <pc:sldMk cId="748886795" sldId="367"/>
            <ac:inkMk id="18" creationId="{8AFA6B7B-6618-4316-A86E-2858A98B8445}"/>
          </ac:inkMkLst>
        </pc:inkChg>
        <pc:inkChg chg="add del">
          <ac:chgData name="仁園 呂" userId="eef67f80-1e14-4c90-a22b-aad4575b3ef9" providerId="ADAL" clId="{D98932E1-BFAE-47FF-9870-EE52ED89CA8D}" dt="2020-04-20T19:04:52.240" v="1287"/>
          <ac:inkMkLst>
            <pc:docMk/>
            <pc:sldMk cId="748886795" sldId="367"/>
            <ac:inkMk id="19" creationId="{AF4B10A3-3189-4CEF-BFB5-44E3FB82F153}"/>
          </ac:inkMkLst>
        </pc:inkChg>
        <pc:inkChg chg="add del">
          <ac:chgData name="仁園 呂" userId="eef67f80-1e14-4c90-a22b-aad4575b3ef9" providerId="ADAL" clId="{D98932E1-BFAE-47FF-9870-EE52ED89CA8D}" dt="2020-04-20T19:04:52.240" v="1286"/>
          <ac:inkMkLst>
            <pc:docMk/>
            <pc:sldMk cId="748886795" sldId="367"/>
            <ac:inkMk id="20" creationId="{10C76F82-B4F0-4F75-ACBE-D7611D8B5E19}"/>
          </ac:inkMkLst>
        </pc:inkChg>
        <pc:inkChg chg="add del">
          <ac:chgData name="仁園 呂" userId="eef67f80-1e14-4c90-a22b-aad4575b3ef9" providerId="ADAL" clId="{D98932E1-BFAE-47FF-9870-EE52ED89CA8D}" dt="2020-04-20T19:04:52.240" v="1288"/>
          <ac:inkMkLst>
            <pc:docMk/>
            <pc:sldMk cId="748886795" sldId="367"/>
            <ac:inkMk id="21" creationId="{5CE03EAA-928A-4315-91CA-A23432896484}"/>
          </ac:inkMkLst>
        </pc:inkChg>
        <pc:inkChg chg="add del">
          <ac:chgData name="仁園 呂" userId="eef67f80-1e14-4c90-a22b-aad4575b3ef9" providerId="ADAL" clId="{D98932E1-BFAE-47FF-9870-EE52ED89CA8D}" dt="2020-04-20T19:04:52.240" v="1284"/>
          <ac:inkMkLst>
            <pc:docMk/>
            <pc:sldMk cId="748886795" sldId="367"/>
            <ac:inkMk id="22" creationId="{0F5884E7-122F-48A5-A298-D262F0587DD6}"/>
          </ac:inkMkLst>
        </pc:inkChg>
        <pc:inkChg chg="add del">
          <ac:chgData name="仁園 呂" userId="eef67f80-1e14-4c90-a22b-aad4575b3ef9" providerId="ADAL" clId="{D98932E1-BFAE-47FF-9870-EE52ED89CA8D}" dt="2020-04-20T19:04:52.240" v="1282"/>
          <ac:inkMkLst>
            <pc:docMk/>
            <pc:sldMk cId="748886795" sldId="367"/>
            <ac:inkMk id="23" creationId="{FBDF9022-63CD-4C09-A32F-A005C512DC4E}"/>
          </ac:inkMkLst>
        </pc:inkChg>
        <pc:inkChg chg="add del">
          <ac:chgData name="仁園 呂" userId="eef67f80-1e14-4c90-a22b-aad4575b3ef9" providerId="ADAL" clId="{D98932E1-BFAE-47FF-9870-EE52ED89CA8D}" dt="2020-04-20T19:04:52.240" v="1283"/>
          <ac:inkMkLst>
            <pc:docMk/>
            <pc:sldMk cId="748886795" sldId="367"/>
            <ac:inkMk id="24" creationId="{F5193455-F775-4C30-A0B2-B869BBA9FBF1}"/>
          </ac:inkMkLst>
        </pc:inkChg>
        <pc:inkChg chg="add del">
          <ac:chgData name="仁園 呂" userId="eef67f80-1e14-4c90-a22b-aad4575b3ef9" providerId="ADAL" clId="{D98932E1-BFAE-47FF-9870-EE52ED89CA8D}" dt="2020-04-20T19:05:34.049" v="1299"/>
          <ac:inkMkLst>
            <pc:docMk/>
            <pc:sldMk cId="748886795" sldId="367"/>
            <ac:inkMk id="25" creationId="{C7E73F5C-CFAD-4753-80E4-C6C32B5F6951}"/>
          </ac:inkMkLst>
        </pc:inkChg>
        <pc:inkChg chg="add del mod">
          <ac:chgData name="仁園 呂" userId="eef67f80-1e14-4c90-a22b-aad4575b3ef9" providerId="ADAL" clId="{D98932E1-BFAE-47FF-9870-EE52ED89CA8D}" dt="2020-04-20T19:05:34.049" v="1298"/>
          <ac:inkMkLst>
            <pc:docMk/>
            <pc:sldMk cId="748886795" sldId="367"/>
            <ac:inkMk id="26" creationId="{E4575016-ED41-4089-BDCB-2BEBAC90AA36}"/>
          </ac:inkMkLst>
        </pc:inkChg>
        <pc:inkChg chg="add del mod">
          <ac:chgData name="仁園 呂" userId="eef67f80-1e14-4c90-a22b-aad4575b3ef9" providerId="ADAL" clId="{D98932E1-BFAE-47FF-9870-EE52ED89CA8D}" dt="2020-04-20T19:05:34.049" v="1297"/>
          <ac:inkMkLst>
            <pc:docMk/>
            <pc:sldMk cId="748886795" sldId="367"/>
            <ac:inkMk id="27" creationId="{BD127A0C-09F7-42DE-9BF9-A3134C9F3DC3}"/>
          </ac:inkMkLst>
        </pc:inkChg>
        <pc:inkChg chg="add del">
          <ac:chgData name="仁園 呂" userId="eef67f80-1e14-4c90-a22b-aad4575b3ef9" providerId="ADAL" clId="{D98932E1-BFAE-47FF-9870-EE52ED89CA8D}" dt="2020-04-20T19:05:34.049" v="1301"/>
          <ac:inkMkLst>
            <pc:docMk/>
            <pc:sldMk cId="748886795" sldId="367"/>
            <ac:inkMk id="29" creationId="{C2F50C93-15FA-4C96-9D02-E99BC030EFCA}"/>
          </ac:inkMkLst>
        </pc:inkChg>
        <pc:inkChg chg="add del mod">
          <ac:chgData name="仁園 呂" userId="eef67f80-1e14-4c90-a22b-aad4575b3ef9" providerId="ADAL" clId="{D98932E1-BFAE-47FF-9870-EE52ED89CA8D}" dt="2020-04-20T19:05:34.049" v="1300"/>
          <ac:inkMkLst>
            <pc:docMk/>
            <pc:sldMk cId="748886795" sldId="367"/>
            <ac:inkMk id="30" creationId="{1479ED21-9D6F-449C-BA26-255FC910C27F}"/>
          </ac:inkMkLst>
        </pc:inkChg>
        <pc:inkChg chg="add del mod">
          <ac:chgData name="仁園 呂" userId="eef67f80-1e14-4c90-a22b-aad4575b3ef9" providerId="ADAL" clId="{D98932E1-BFAE-47FF-9870-EE52ED89CA8D}" dt="2020-04-20T19:05:34.049" v="1302"/>
          <ac:inkMkLst>
            <pc:docMk/>
            <pc:sldMk cId="748886795" sldId="367"/>
            <ac:inkMk id="31" creationId="{F2570482-8D14-43C4-985D-509101BAFCBE}"/>
          </ac:inkMkLst>
        </pc:inkChg>
      </pc:sldChg>
      <pc:sldChg chg="modSp modTransition">
        <pc:chgData name="仁園 呂" userId="eef67f80-1e14-4c90-a22b-aad4575b3ef9" providerId="ADAL" clId="{D98932E1-BFAE-47FF-9870-EE52ED89CA8D}" dt="2020-04-20T19:06:29.488" v="1640"/>
        <pc:sldMkLst>
          <pc:docMk/>
          <pc:sldMk cId="3296727389" sldId="370"/>
        </pc:sldMkLst>
        <pc:spChg chg="mod">
          <ac:chgData name="仁園 呂" userId="eef67f80-1e14-4c90-a22b-aad4575b3ef9" providerId="ADAL" clId="{D98932E1-BFAE-47FF-9870-EE52ED89CA8D}" dt="2020-04-20T18:54:33.337" v="788"/>
          <ac:spMkLst>
            <pc:docMk/>
            <pc:sldMk cId="3296727389" sldId="370"/>
            <ac:spMk id="2" creationId="{99A5BC0D-FFB3-426B-A8B4-87C2E5BCB952}"/>
          </ac:spMkLst>
        </pc:spChg>
        <pc:spChg chg="mod">
          <ac:chgData name="仁園 呂" userId="eef67f80-1e14-4c90-a22b-aad4575b3ef9" providerId="ADAL" clId="{D98932E1-BFAE-47FF-9870-EE52ED89CA8D}" dt="2020-04-20T18:54:33.337" v="788"/>
          <ac:spMkLst>
            <pc:docMk/>
            <pc:sldMk cId="3296727389" sldId="370"/>
            <ac:spMk id="6" creationId="{D7314462-5262-4869-BBF6-67B96ECE27DD}"/>
          </ac:spMkLst>
        </pc:spChg>
      </pc:sldChg>
      <pc:sldChg chg="modSp modTransition">
        <pc:chgData name="仁園 呂" userId="eef67f80-1e14-4c90-a22b-aad4575b3ef9" providerId="ADAL" clId="{D98932E1-BFAE-47FF-9870-EE52ED89CA8D}" dt="2020-04-20T19:06:29.488" v="1637"/>
        <pc:sldMkLst>
          <pc:docMk/>
          <pc:sldMk cId="2229723156" sldId="375"/>
        </pc:sldMkLst>
        <pc:spChg chg="mod">
          <ac:chgData name="仁園 呂" userId="eef67f80-1e14-4c90-a22b-aad4575b3ef9" providerId="ADAL" clId="{D98932E1-BFAE-47FF-9870-EE52ED89CA8D}" dt="2020-04-20T18:54:33.337" v="788"/>
          <ac:spMkLst>
            <pc:docMk/>
            <pc:sldMk cId="2229723156" sldId="375"/>
            <ac:spMk id="2" creationId="{00000000-0000-0000-0000-000000000000}"/>
          </ac:spMkLst>
        </pc:spChg>
        <pc:spChg chg="mod">
          <ac:chgData name="仁園 呂" userId="eef67f80-1e14-4c90-a22b-aad4575b3ef9" providerId="ADAL" clId="{D98932E1-BFAE-47FF-9870-EE52ED89CA8D}" dt="2020-04-20T18:54:33.337" v="788"/>
          <ac:spMkLst>
            <pc:docMk/>
            <pc:sldMk cId="2229723156" sldId="375"/>
            <ac:spMk id="6" creationId="{904A5EFD-D20C-4990-8648-939AC8493179}"/>
          </ac:spMkLst>
        </pc:spChg>
      </pc:sldChg>
      <pc:sldChg chg="modSp modTransition">
        <pc:chgData name="仁園 呂" userId="eef67f80-1e14-4c90-a22b-aad4575b3ef9" providerId="ADAL" clId="{D98932E1-BFAE-47FF-9870-EE52ED89CA8D}" dt="2020-04-20T19:06:29.488" v="1639"/>
        <pc:sldMkLst>
          <pc:docMk/>
          <pc:sldMk cId="2287925137" sldId="376"/>
        </pc:sldMkLst>
        <pc:spChg chg="mod">
          <ac:chgData name="仁園 呂" userId="eef67f80-1e14-4c90-a22b-aad4575b3ef9" providerId="ADAL" clId="{D98932E1-BFAE-47FF-9870-EE52ED89CA8D}" dt="2020-04-20T18:54:33.337" v="788"/>
          <ac:spMkLst>
            <pc:docMk/>
            <pc:sldMk cId="2287925137" sldId="376"/>
            <ac:spMk id="2" creationId="{68D7C2CD-4F5B-43AE-9D38-5A229E846AFF}"/>
          </ac:spMkLst>
        </pc:spChg>
        <pc:spChg chg="mod">
          <ac:chgData name="仁園 呂" userId="eef67f80-1e14-4c90-a22b-aad4575b3ef9" providerId="ADAL" clId="{D98932E1-BFAE-47FF-9870-EE52ED89CA8D}" dt="2020-04-20T18:54:33.337" v="788"/>
          <ac:spMkLst>
            <pc:docMk/>
            <pc:sldMk cId="2287925137" sldId="376"/>
            <ac:spMk id="3" creationId="{D6DCA1A7-D233-4183-83EA-7FE4ABDFC196}"/>
          </ac:spMkLst>
        </pc:spChg>
        <pc:spChg chg="mod">
          <ac:chgData name="仁園 呂" userId="eef67f80-1e14-4c90-a22b-aad4575b3ef9" providerId="ADAL" clId="{D98932E1-BFAE-47FF-9870-EE52ED89CA8D}" dt="2020-04-20T18:54:33.337" v="788"/>
          <ac:spMkLst>
            <pc:docMk/>
            <pc:sldMk cId="2287925137" sldId="376"/>
            <ac:spMk id="6" creationId="{7052EFC2-917A-4B6B-8997-664D16A40F3E}"/>
          </ac:spMkLst>
        </pc:spChg>
      </pc:sldChg>
      <pc:sldChg chg="modSp modTransition">
        <pc:chgData name="仁園 呂" userId="eef67f80-1e14-4c90-a22b-aad4575b3ef9" providerId="ADAL" clId="{D98932E1-BFAE-47FF-9870-EE52ED89CA8D}" dt="2020-04-20T19:06:29.488" v="1641"/>
        <pc:sldMkLst>
          <pc:docMk/>
          <pc:sldMk cId="4214702388" sldId="377"/>
        </pc:sldMkLst>
        <pc:spChg chg="mod">
          <ac:chgData name="仁園 呂" userId="eef67f80-1e14-4c90-a22b-aad4575b3ef9" providerId="ADAL" clId="{D98932E1-BFAE-47FF-9870-EE52ED89CA8D}" dt="2020-04-20T18:54:33.337" v="788"/>
          <ac:spMkLst>
            <pc:docMk/>
            <pc:sldMk cId="4214702388" sldId="377"/>
            <ac:spMk id="2" creationId="{1117688C-5279-419A-B7F1-7C8501C9D463}"/>
          </ac:spMkLst>
        </pc:spChg>
        <pc:spChg chg="mod">
          <ac:chgData name="仁園 呂" userId="eef67f80-1e14-4c90-a22b-aad4575b3ef9" providerId="ADAL" clId="{D98932E1-BFAE-47FF-9870-EE52ED89CA8D}" dt="2020-04-20T18:54:33.337" v="788"/>
          <ac:spMkLst>
            <pc:docMk/>
            <pc:sldMk cId="4214702388" sldId="377"/>
            <ac:spMk id="6" creationId="{AACC2E96-C66C-42D3-BDE2-C131C67BA115}"/>
          </ac:spMkLst>
        </pc:spChg>
      </pc:sldChg>
      <pc:sldChg chg="modSp modTransition">
        <pc:chgData name="仁園 呂" userId="eef67f80-1e14-4c90-a22b-aad4575b3ef9" providerId="ADAL" clId="{D98932E1-BFAE-47FF-9870-EE52ED89CA8D}" dt="2020-04-20T19:06:29.488" v="1644"/>
        <pc:sldMkLst>
          <pc:docMk/>
          <pc:sldMk cId="37110215" sldId="378"/>
        </pc:sldMkLst>
        <pc:spChg chg="mod">
          <ac:chgData name="仁園 呂" userId="eef67f80-1e14-4c90-a22b-aad4575b3ef9" providerId="ADAL" clId="{D98932E1-BFAE-47FF-9870-EE52ED89CA8D}" dt="2020-04-20T18:54:33.337" v="788"/>
          <ac:spMkLst>
            <pc:docMk/>
            <pc:sldMk cId="37110215" sldId="378"/>
            <ac:spMk id="2" creationId="{7EA9E3B5-3D5E-4AED-A0D6-84D914812C08}"/>
          </ac:spMkLst>
        </pc:spChg>
        <pc:spChg chg="mod">
          <ac:chgData name="仁園 呂" userId="eef67f80-1e14-4c90-a22b-aad4575b3ef9" providerId="ADAL" clId="{D98932E1-BFAE-47FF-9870-EE52ED89CA8D}" dt="2020-04-20T18:54:33.337" v="788"/>
          <ac:spMkLst>
            <pc:docMk/>
            <pc:sldMk cId="37110215" sldId="378"/>
            <ac:spMk id="6" creationId="{ED240E88-4948-4DAF-ABC3-C4ADC8D6D86D}"/>
          </ac:spMkLst>
        </pc:spChg>
      </pc:sldChg>
      <pc:sldChg chg="modSp modTransition">
        <pc:chgData name="仁園 呂" userId="eef67f80-1e14-4c90-a22b-aad4575b3ef9" providerId="ADAL" clId="{D98932E1-BFAE-47FF-9870-EE52ED89CA8D}" dt="2020-04-20T19:06:29.488" v="1643"/>
        <pc:sldMkLst>
          <pc:docMk/>
          <pc:sldMk cId="2242028466" sldId="379"/>
        </pc:sldMkLst>
        <pc:spChg chg="mod">
          <ac:chgData name="仁園 呂" userId="eef67f80-1e14-4c90-a22b-aad4575b3ef9" providerId="ADAL" clId="{D98932E1-BFAE-47FF-9870-EE52ED89CA8D}" dt="2020-04-20T18:54:33.337" v="788"/>
          <ac:spMkLst>
            <pc:docMk/>
            <pc:sldMk cId="2242028466" sldId="379"/>
            <ac:spMk id="2" creationId="{590E0952-FAB2-4352-9D73-98BD909BCB6A}"/>
          </ac:spMkLst>
        </pc:spChg>
        <pc:spChg chg="mod">
          <ac:chgData name="仁園 呂" userId="eef67f80-1e14-4c90-a22b-aad4575b3ef9" providerId="ADAL" clId="{D98932E1-BFAE-47FF-9870-EE52ED89CA8D}" dt="2020-04-20T18:54:33.337" v="788"/>
          <ac:spMkLst>
            <pc:docMk/>
            <pc:sldMk cId="2242028466" sldId="379"/>
            <ac:spMk id="6" creationId="{DEB82ADC-FECE-497A-B4D5-DF77CECCA835}"/>
          </ac:spMkLst>
        </pc:spChg>
      </pc:sldChg>
      <pc:sldChg chg="modSp modTransition">
        <pc:chgData name="仁園 呂" userId="eef67f80-1e14-4c90-a22b-aad4575b3ef9" providerId="ADAL" clId="{D98932E1-BFAE-47FF-9870-EE52ED89CA8D}" dt="2020-04-20T19:06:29.488" v="1649"/>
        <pc:sldMkLst>
          <pc:docMk/>
          <pc:sldMk cId="536592977" sldId="380"/>
        </pc:sldMkLst>
        <pc:spChg chg="mod">
          <ac:chgData name="仁園 呂" userId="eef67f80-1e14-4c90-a22b-aad4575b3ef9" providerId="ADAL" clId="{D98932E1-BFAE-47FF-9870-EE52ED89CA8D}" dt="2020-04-20T18:54:33.337" v="788"/>
          <ac:spMkLst>
            <pc:docMk/>
            <pc:sldMk cId="536592977" sldId="380"/>
            <ac:spMk id="2" creationId="{A580A81D-6017-4594-ADF6-4D4A8129BFFC}"/>
          </ac:spMkLst>
        </pc:spChg>
        <pc:spChg chg="mod">
          <ac:chgData name="仁園 呂" userId="eef67f80-1e14-4c90-a22b-aad4575b3ef9" providerId="ADAL" clId="{D98932E1-BFAE-47FF-9870-EE52ED89CA8D}" dt="2020-04-20T18:54:33.337" v="788"/>
          <ac:spMkLst>
            <pc:docMk/>
            <pc:sldMk cId="536592977" sldId="380"/>
            <ac:spMk id="4" creationId="{A93B9043-5BC1-4C8C-B2CD-DCB33C132BD7}"/>
          </ac:spMkLst>
        </pc:spChg>
      </pc:sldChg>
      <pc:sldChg chg="modSp modTransition">
        <pc:chgData name="仁園 呂" userId="eef67f80-1e14-4c90-a22b-aad4575b3ef9" providerId="ADAL" clId="{D98932E1-BFAE-47FF-9870-EE52ED89CA8D}" dt="2020-04-20T19:06:29.488" v="1650"/>
        <pc:sldMkLst>
          <pc:docMk/>
          <pc:sldMk cId="4046718920" sldId="381"/>
        </pc:sldMkLst>
        <pc:spChg chg="mod">
          <ac:chgData name="仁園 呂" userId="eef67f80-1e14-4c90-a22b-aad4575b3ef9" providerId="ADAL" clId="{D98932E1-BFAE-47FF-9870-EE52ED89CA8D}" dt="2020-04-20T18:54:33.337" v="788"/>
          <ac:spMkLst>
            <pc:docMk/>
            <pc:sldMk cId="4046718920" sldId="381"/>
            <ac:spMk id="2" creationId="{DF54835D-B671-460A-ACF1-02FB7CE843C6}"/>
          </ac:spMkLst>
        </pc:spChg>
        <pc:spChg chg="mod">
          <ac:chgData name="仁園 呂" userId="eef67f80-1e14-4c90-a22b-aad4575b3ef9" providerId="ADAL" clId="{D98932E1-BFAE-47FF-9870-EE52ED89CA8D}" dt="2020-04-20T18:54:33.337" v="788"/>
          <ac:spMkLst>
            <pc:docMk/>
            <pc:sldMk cId="4046718920" sldId="381"/>
            <ac:spMk id="3" creationId="{EE10B5D1-1A9F-45EB-9952-C9D266E3D386}"/>
          </ac:spMkLst>
        </pc:spChg>
        <pc:spChg chg="mod">
          <ac:chgData name="仁園 呂" userId="eef67f80-1e14-4c90-a22b-aad4575b3ef9" providerId="ADAL" clId="{D98932E1-BFAE-47FF-9870-EE52ED89CA8D}" dt="2020-04-20T18:54:33.337" v="788"/>
          <ac:spMkLst>
            <pc:docMk/>
            <pc:sldMk cId="4046718920" sldId="381"/>
            <ac:spMk id="4" creationId="{67A4B027-93EE-46AE-950B-2B92432C745E}"/>
          </ac:spMkLst>
        </pc:spChg>
      </pc:sldChg>
    </pc:docChg>
  </pc:docChgLst>
  <pc:docChgLst>
    <pc:chgData name="仁園 呂" userId="eef67f80-1e14-4c90-a22b-aad4575b3ef9" providerId="ADAL" clId="{9A49C251-DF4E-4AE5-B3D8-6CC2431CFFC3}"/>
    <pc:docChg chg="addSld delSld modSld">
      <pc:chgData name="仁園 呂" userId="eef67f80-1e14-4c90-a22b-aad4575b3ef9" providerId="ADAL" clId="{9A49C251-DF4E-4AE5-B3D8-6CC2431CFFC3}" dt="2020-04-23T15:09:52.345" v="591" actId="14100"/>
      <pc:docMkLst>
        <pc:docMk/>
      </pc:docMkLst>
      <pc:sldChg chg="modTransition">
        <pc:chgData name="仁園 呂" userId="eef67f80-1e14-4c90-a22b-aad4575b3ef9" providerId="ADAL" clId="{9A49C251-DF4E-4AE5-B3D8-6CC2431CFFC3}" dt="2020-04-23T14:32:00.706" v="0"/>
        <pc:sldMkLst>
          <pc:docMk/>
          <pc:sldMk cId="0" sldId="256"/>
        </pc:sldMkLst>
      </pc:sldChg>
      <pc:sldChg chg="modTransition">
        <pc:chgData name="仁園 呂" userId="eef67f80-1e14-4c90-a22b-aad4575b3ef9" providerId="ADAL" clId="{9A49C251-DF4E-4AE5-B3D8-6CC2431CFFC3}" dt="2020-04-23T14:32:00.708" v="6"/>
        <pc:sldMkLst>
          <pc:docMk/>
          <pc:sldMk cId="0" sldId="258"/>
        </pc:sldMkLst>
      </pc:sldChg>
      <pc:sldChg chg="modSp modTransition">
        <pc:chgData name="仁園 呂" userId="eef67f80-1e14-4c90-a22b-aad4575b3ef9" providerId="ADAL" clId="{9A49C251-DF4E-4AE5-B3D8-6CC2431CFFC3}" dt="2020-04-23T15:08:04.967" v="526" actId="14100"/>
        <pc:sldMkLst>
          <pc:docMk/>
          <pc:sldMk cId="0" sldId="259"/>
        </pc:sldMkLst>
        <pc:spChg chg="mod">
          <ac:chgData name="仁園 呂" userId="eef67f80-1e14-4c90-a22b-aad4575b3ef9" providerId="ADAL" clId="{9A49C251-DF4E-4AE5-B3D8-6CC2431CFFC3}" dt="2020-04-23T15:08:04.967" v="526" actId="14100"/>
          <ac:spMkLst>
            <pc:docMk/>
            <pc:sldMk cId="0" sldId="259"/>
            <ac:spMk id="3" creationId="{00000000-0000-0000-0000-000000000000}"/>
          </ac:spMkLst>
        </pc:spChg>
      </pc:sldChg>
      <pc:sldChg chg="modTransition">
        <pc:chgData name="仁園 呂" userId="eef67f80-1e14-4c90-a22b-aad4575b3ef9" providerId="ADAL" clId="{9A49C251-DF4E-4AE5-B3D8-6CC2431CFFC3}" dt="2020-04-23T14:32:00.708" v="10"/>
        <pc:sldMkLst>
          <pc:docMk/>
          <pc:sldMk cId="0" sldId="260"/>
        </pc:sldMkLst>
      </pc:sldChg>
      <pc:sldChg chg="modTransition">
        <pc:chgData name="仁園 呂" userId="eef67f80-1e14-4c90-a22b-aad4575b3ef9" providerId="ADAL" clId="{9A49C251-DF4E-4AE5-B3D8-6CC2431CFFC3}" dt="2020-04-23T14:32:00.708" v="11"/>
        <pc:sldMkLst>
          <pc:docMk/>
          <pc:sldMk cId="0" sldId="261"/>
        </pc:sldMkLst>
      </pc:sldChg>
      <pc:sldChg chg="modTransition">
        <pc:chgData name="仁園 呂" userId="eef67f80-1e14-4c90-a22b-aad4575b3ef9" providerId="ADAL" clId="{9A49C251-DF4E-4AE5-B3D8-6CC2431CFFC3}" dt="2020-04-23T14:32:00.709" v="12"/>
        <pc:sldMkLst>
          <pc:docMk/>
          <pc:sldMk cId="0" sldId="262"/>
        </pc:sldMkLst>
      </pc:sldChg>
      <pc:sldChg chg="modTransition">
        <pc:chgData name="仁園 呂" userId="eef67f80-1e14-4c90-a22b-aad4575b3ef9" providerId="ADAL" clId="{9A49C251-DF4E-4AE5-B3D8-6CC2431CFFC3}" dt="2020-04-23T14:32:00.709" v="15"/>
        <pc:sldMkLst>
          <pc:docMk/>
          <pc:sldMk cId="0" sldId="263"/>
        </pc:sldMkLst>
      </pc:sldChg>
      <pc:sldChg chg="modTransition">
        <pc:chgData name="仁園 呂" userId="eef67f80-1e14-4c90-a22b-aad4575b3ef9" providerId="ADAL" clId="{9A49C251-DF4E-4AE5-B3D8-6CC2431CFFC3}" dt="2020-04-23T14:32:00.709" v="16"/>
        <pc:sldMkLst>
          <pc:docMk/>
          <pc:sldMk cId="0" sldId="264"/>
        </pc:sldMkLst>
      </pc:sldChg>
      <pc:sldChg chg="modTransition">
        <pc:chgData name="仁園 呂" userId="eef67f80-1e14-4c90-a22b-aad4575b3ef9" providerId="ADAL" clId="{9A49C251-DF4E-4AE5-B3D8-6CC2431CFFC3}" dt="2020-04-23T14:32:00.709" v="17"/>
        <pc:sldMkLst>
          <pc:docMk/>
          <pc:sldMk cId="0" sldId="265"/>
        </pc:sldMkLst>
      </pc:sldChg>
      <pc:sldChg chg="modTransition">
        <pc:chgData name="仁園 呂" userId="eef67f80-1e14-4c90-a22b-aad4575b3ef9" providerId="ADAL" clId="{9A49C251-DF4E-4AE5-B3D8-6CC2431CFFC3}" dt="2020-04-23T14:32:00.710" v="23"/>
        <pc:sldMkLst>
          <pc:docMk/>
          <pc:sldMk cId="0" sldId="266"/>
        </pc:sldMkLst>
      </pc:sldChg>
      <pc:sldChg chg="modTransition">
        <pc:chgData name="仁園 呂" userId="eef67f80-1e14-4c90-a22b-aad4575b3ef9" providerId="ADAL" clId="{9A49C251-DF4E-4AE5-B3D8-6CC2431CFFC3}" dt="2020-04-23T14:32:00.710" v="26"/>
        <pc:sldMkLst>
          <pc:docMk/>
          <pc:sldMk cId="0" sldId="267"/>
        </pc:sldMkLst>
      </pc:sldChg>
      <pc:sldChg chg="modTransition">
        <pc:chgData name="仁園 呂" userId="eef67f80-1e14-4c90-a22b-aad4575b3ef9" providerId="ADAL" clId="{9A49C251-DF4E-4AE5-B3D8-6CC2431CFFC3}" dt="2020-04-23T14:32:00.710" v="24"/>
        <pc:sldMkLst>
          <pc:docMk/>
          <pc:sldMk cId="0" sldId="268"/>
        </pc:sldMkLst>
      </pc:sldChg>
      <pc:sldChg chg="modTransition">
        <pc:chgData name="仁園 呂" userId="eef67f80-1e14-4c90-a22b-aad4575b3ef9" providerId="ADAL" clId="{9A49C251-DF4E-4AE5-B3D8-6CC2431CFFC3}" dt="2020-04-23T14:32:00.710" v="25"/>
        <pc:sldMkLst>
          <pc:docMk/>
          <pc:sldMk cId="0" sldId="269"/>
        </pc:sldMkLst>
      </pc:sldChg>
      <pc:sldChg chg="modTransition">
        <pc:chgData name="仁園 呂" userId="eef67f80-1e14-4c90-a22b-aad4575b3ef9" providerId="ADAL" clId="{9A49C251-DF4E-4AE5-B3D8-6CC2431CFFC3}" dt="2020-04-23T14:32:00.710" v="27"/>
        <pc:sldMkLst>
          <pc:docMk/>
          <pc:sldMk cId="0" sldId="270"/>
        </pc:sldMkLst>
      </pc:sldChg>
      <pc:sldChg chg="modTransition">
        <pc:chgData name="仁園 呂" userId="eef67f80-1e14-4c90-a22b-aad4575b3ef9" providerId="ADAL" clId="{9A49C251-DF4E-4AE5-B3D8-6CC2431CFFC3}" dt="2020-04-23T14:32:00.711" v="31"/>
        <pc:sldMkLst>
          <pc:docMk/>
          <pc:sldMk cId="0" sldId="271"/>
        </pc:sldMkLst>
      </pc:sldChg>
      <pc:sldChg chg="modTransition">
        <pc:chgData name="仁園 呂" userId="eef67f80-1e14-4c90-a22b-aad4575b3ef9" providerId="ADAL" clId="{9A49C251-DF4E-4AE5-B3D8-6CC2431CFFC3}" dt="2020-04-23T14:32:00.711" v="32"/>
        <pc:sldMkLst>
          <pc:docMk/>
          <pc:sldMk cId="0" sldId="272"/>
        </pc:sldMkLst>
      </pc:sldChg>
      <pc:sldChg chg="modTransition">
        <pc:chgData name="仁園 呂" userId="eef67f80-1e14-4c90-a22b-aad4575b3ef9" providerId="ADAL" clId="{9A49C251-DF4E-4AE5-B3D8-6CC2431CFFC3}" dt="2020-04-23T14:32:00.711" v="33"/>
        <pc:sldMkLst>
          <pc:docMk/>
          <pc:sldMk cId="0" sldId="273"/>
        </pc:sldMkLst>
      </pc:sldChg>
      <pc:sldChg chg="modTransition">
        <pc:chgData name="仁園 呂" userId="eef67f80-1e14-4c90-a22b-aad4575b3ef9" providerId="ADAL" clId="{9A49C251-DF4E-4AE5-B3D8-6CC2431CFFC3}" dt="2020-04-23T14:32:00.711" v="34"/>
        <pc:sldMkLst>
          <pc:docMk/>
          <pc:sldMk cId="0" sldId="274"/>
        </pc:sldMkLst>
      </pc:sldChg>
      <pc:sldChg chg="modTransition">
        <pc:chgData name="仁園 呂" userId="eef67f80-1e14-4c90-a22b-aad4575b3ef9" providerId="ADAL" clId="{9A49C251-DF4E-4AE5-B3D8-6CC2431CFFC3}" dt="2020-04-23T14:32:00.711" v="35"/>
        <pc:sldMkLst>
          <pc:docMk/>
          <pc:sldMk cId="0" sldId="275"/>
        </pc:sldMkLst>
      </pc:sldChg>
      <pc:sldChg chg="modTransition">
        <pc:chgData name="仁園 呂" userId="eef67f80-1e14-4c90-a22b-aad4575b3ef9" providerId="ADAL" clId="{9A49C251-DF4E-4AE5-B3D8-6CC2431CFFC3}" dt="2020-04-23T14:32:00.712" v="36"/>
        <pc:sldMkLst>
          <pc:docMk/>
          <pc:sldMk cId="0" sldId="276"/>
        </pc:sldMkLst>
      </pc:sldChg>
      <pc:sldChg chg="modTransition">
        <pc:chgData name="仁園 呂" userId="eef67f80-1e14-4c90-a22b-aad4575b3ef9" providerId="ADAL" clId="{9A49C251-DF4E-4AE5-B3D8-6CC2431CFFC3}" dt="2020-04-23T14:32:00.712" v="37"/>
        <pc:sldMkLst>
          <pc:docMk/>
          <pc:sldMk cId="0" sldId="277"/>
        </pc:sldMkLst>
      </pc:sldChg>
      <pc:sldChg chg="modTransition">
        <pc:chgData name="仁園 呂" userId="eef67f80-1e14-4c90-a22b-aad4575b3ef9" providerId="ADAL" clId="{9A49C251-DF4E-4AE5-B3D8-6CC2431CFFC3}" dt="2020-04-23T14:32:00.712" v="38"/>
        <pc:sldMkLst>
          <pc:docMk/>
          <pc:sldMk cId="0" sldId="278"/>
        </pc:sldMkLst>
      </pc:sldChg>
      <pc:sldChg chg="modTransition">
        <pc:chgData name="仁園 呂" userId="eef67f80-1e14-4c90-a22b-aad4575b3ef9" providerId="ADAL" clId="{9A49C251-DF4E-4AE5-B3D8-6CC2431CFFC3}" dt="2020-04-23T14:32:00.712" v="39"/>
        <pc:sldMkLst>
          <pc:docMk/>
          <pc:sldMk cId="0" sldId="279"/>
        </pc:sldMkLst>
      </pc:sldChg>
      <pc:sldChg chg="modTransition">
        <pc:chgData name="仁園 呂" userId="eef67f80-1e14-4c90-a22b-aad4575b3ef9" providerId="ADAL" clId="{9A49C251-DF4E-4AE5-B3D8-6CC2431CFFC3}" dt="2020-04-23T14:32:00.712" v="40"/>
        <pc:sldMkLst>
          <pc:docMk/>
          <pc:sldMk cId="0" sldId="280"/>
        </pc:sldMkLst>
      </pc:sldChg>
      <pc:sldChg chg="modTransition">
        <pc:chgData name="仁園 呂" userId="eef67f80-1e14-4c90-a22b-aad4575b3ef9" providerId="ADAL" clId="{9A49C251-DF4E-4AE5-B3D8-6CC2431CFFC3}" dt="2020-04-23T14:32:00.712" v="41"/>
        <pc:sldMkLst>
          <pc:docMk/>
          <pc:sldMk cId="0" sldId="281"/>
        </pc:sldMkLst>
      </pc:sldChg>
      <pc:sldChg chg="modTransition">
        <pc:chgData name="仁園 呂" userId="eef67f80-1e14-4c90-a22b-aad4575b3ef9" providerId="ADAL" clId="{9A49C251-DF4E-4AE5-B3D8-6CC2431CFFC3}" dt="2020-04-23T14:32:00.713" v="42"/>
        <pc:sldMkLst>
          <pc:docMk/>
          <pc:sldMk cId="0" sldId="282"/>
        </pc:sldMkLst>
      </pc:sldChg>
      <pc:sldChg chg="modTransition">
        <pc:chgData name="仁園 呂" userId="eef67f80-1e14-4c90-a22b-aad4575b3ef9" providerId="ADAL" clId="{9A49C251-DF4E-4AE5-B3D8-6CC2431CFFC3}" dt="2020-04-23T14:32:00.713" v="43"/>
        <pc:sldMkLst>
          <pc:docMk/>
          <pc:sldMk cId="0" sldId="283"/>
        </pc:sldMkLst>
      </pc:sldChg>
      <pc:sldChg chg="modTransition">
        <pc:chgData name="仁園 呂" userId="eef67f80-1e14-4c90-a22b-aad4575b3ef9" providerId="ADAL" clId="{9A49C251-DF4E-4AE5-B3D8-6CC2431CFFC3}" dt="2020-04-23T14:32:00.713" v="44"/>
        <pc:sldMkLst>
          <pc:docMk/>
          <pc:sldMk cId="0" sldId="284"/>
        </pc:sldMkLst>
      </pc:sldChg>
      <pc:sldChg chg="modTransition">
        <pc:chgData name="仁園 呂" userId="eef67f80-1e14-4c90-a22b-aad4575b3ef9" providerId="ADAL" clId="{9A49C251-DF4E-4AE5-B3D8-6CC2431CFFC3}" dt="2020-04-23T14:32:00.713" v="45"/>
        <pc:sldMkLst>
          <pc:docMk/>
          <pc:sldMk cId="0" sldId="285"/>
        </pc:sldMkLst>
      </pc:sldChg>
      <pc:sldChg chg="modTransition">
        <pc:chgData name="仁園 呂" userId="eef67f80-1e14-4c90-a22b-aad4575b3ef9" providerId="ADAL" clId="{9A49C251-DF4E-4AE5-B3D8-6CC2431CFFC3}" dt="2020-04-23T14:32:00.713" v="46"/>
        <pc:sldMkLst>
          <pc:docMk/>
          <pc:sldMk cId="0" sldId="286"/>
        </pc:sldMkLst>
      </pc:sldChg>
      <pc:sldChg chg="modTransition">
        <pc:chgData name="仁園 呂" userId="eef67f80-1e14-4c90-a22b-aad4575b3ef9" providerId="ADAL" clId="{9A49C251-DF4E-4AE5-B3D8-6CC2431CFFC3}" dt="2020-04-23T14:32:00.713" v="47"/>
        <pc:sldMkLst>
          <pc:docMk/>
          <pc:sldMk cId="0" sldId="287"/>
        </pc:sldMkLst>
      </pc:sldChg>
      <pc:sldChg chg="modTransition">
        <pc:chgData name="仁園 呂" userId="eef67f80-1e14-4c90-a22b-aad4575b3ef9" providerId="ADAL" clId="{9A49C251-DF4E-4AE5-B3D8-6CC2431CFFC3}" dt="2020-04-23T14:32:00.713" v="49"/>
        <pc:sldMkLst>
          <pc:docMk/>
          <pc:sldMk cId="0" sldId="288"/>
        </pc:sldMkLst>
      </pc:sldChg>
      <pc:sldChg chg="modTransition">
        <pc:chgData name="仁園 呂" userId="eef67f80-1e14-4c90-a22b-aad4575b3ef9" providerId="ADAL" clId="{9A49C251-DF4E-4AE5-B3D8-6CC2431CFFC3}" dt="2020-04-23T14:32:00.714" v="50"/>
        <pc:sldMkLst>
          <pc:docMk/>
          <pc:sldMk cId="0" sldId="289"/>
        </pc:sldMkLst>
      </pc:sldChg>
      <pc:sldChg chg="modTransition">
        <pc:chgData name="仁園 呂" userId="eef67f80-1e14-4c90-a22b-aad4575b3ef9" providerId="ADAL" clId="{9A49C251-DF4E-4AE5-B3D8-6CC2431CFFC3}" dt="2020-04-23T14:32:00.714" v="51"/>
        <pc:sldMkLst>
          <pc:docMk/>
          <pc:sldMk cId="0" sldId="290"/>
        </pc:sldMkLst>
      </pc:sldChg>
      <pc:sldChg chg="modTransition">
        <pc:chgData name="仁園 呂" userId="eef67f80-1e14-4c90-a22b-aad4575b3ef9" providerId="ADAL" clId="{9A49C251-DF4E-4AE5-B3D8-6CC2431CFFC3}" dt="2020-04-23T14:32:00.714" v="52"/>
        <pc:sldMkLst>
          <pc:docMk/>
          <pc:sldMk cId="0" sldId="291"/>
        </pc:sldMkLst>
      </pc:sldChg>
      <pc:sldChg chg="modTransition">
        <pc:chgData name="仁園 呂" userId="eef67f80-1e14-4c90-a22b-aad4575b3ef9" providerId="ADAL" clId="{9A49C251-DF4E-4AE5-B3D8-6CC2431CFFC3}" dt="2020-04-23T14:32:00.714" v="53"/>
        <pc:sldMkLst>
          <pc:docMk/>
          <pc:sldMk cId="0" sldId="292"/>
        </pc:sldMkLst>
      </pc:sldChg>
      <pc:sldChg chg="modTransition">
        <pc:chgData name="仁園 呂" userId="eef67f80-1e14-4c90-a22b-aad4575b3ef9" providerId="ADAL" clId="{9A49C251-DF4E-4AE5-B3D8-6CC2431CFFC3}" dt="2020-04-23T14:32:00.714" v="54"/>
        <pc:sldMkLst>
          <pc:docMk/>
          <pc:sldMk cId="0" sldId="293"/>
        </pc:sldMkLst>
      </pc:sldChg>
      <pc:sldChg chg="modTransition">
        <pc:chgData name="仁園 呂" userId="eef67f80-1e14-4c90-a22b-aad4575b3ef9" providerId="ADAL" clId="{9A49C251-DF4E-4AE5-B3D8-6CC2431CFFC3}" dt="2020-04-23T14:32:00.714" v="55"/>
        <pc:sldMkLst>
          <pc:docMk/>
          <pc:sldMk cId="0" sldId="294"/>
        </pc:sldMkLst>
      </pc:sldChg>
      <pc:sldChg chg="modTransition">
        <pc:chgData name="仁園 呂" userId="eef67f80-1e14-4c90-a22b-aad4575b3ef9" providerId="ADAL" clId="{9A49C251-DF4E-4AE5-B3D8-6CC2431CFFC3}" dt="2020-04-23T14:32:00.715" v="57"/>
        <pc:sldMkLst>
          <pc:docMk/>
          <pc:sldMk cId="0" sldId="295"/>
        </pc:sldMkLst>
      </pc:sldChg>
      <pc:sldChg chg="modTransition">
        <pc:chgData name="仁園 呂" userId="eef67f80-1e14-4c90-a22b-aad4575b3ef9" providerId="ADAL" clId="{9A49C251-DF4E-4AE5-B3D8-6CC2431CFFC3}" dt="2020-04-23T14:32:00.715" v="58"/>
        <pc:sldMkLst>
          <pc:docMk/>
          <pc:sldMk cId="0" sldId="296"/>
        </pc:sldMkLst>
      </pc:sldChg>
      <pc:sldChg chg="modTransition">
        <pc:chgData name="仁園 呂" userId="eef67f80-1e14-4c90-a22b-aad4575b3ef9" providerId="ADAL" clId="{9A49C251-DF4E-4AE5-B3D8-6CC2431CFFC3}" dt="2020-04-23T14:32:00.715" v="59"/>
        <pc:sldMkLst>
          <pc:docMk/>
          <pc:sldMk cId="0" sldId="297"/>
        </pc:sldMkLst>
      </pc:sldChg>
      <pc:sldChg chg="modTransition">
        <pc:chgData name="仁園 呂" userId="eef67f80-1e14-4c90-a22b-aad4575b3ef9" providerId="ADAL" clId="{9A49C251-DF4E-4AE5-B3D8-6CC2431CFFC3}" dt="2020-04-23T14:32:00.715" v="60"/>
        <pc:sldMkLst>
          <pc:docMk/>
          <pc:sldMk cId="0" sldId="298"/>
        </pc:sldMkLst>
      </pc:sldChg>
      <pc:sldChg chg="modTransition">
        <pc:chgData name="仁園 呂" userId="eef67f80-1e14-4c90-a22b-aad4575b3ef9" providerId="ADAL" clId="{9A49C251-DF4E-4AE5-B3D8-6CC2431CFFC3}" dt="2020-04-23T14:32:00.715" v="61"/>
        <pc:sldMkLst>
          <pc:docMk/>
          <pc:sldMk cId="0" sldId="299"/>
        </pc:sldMkLst>
      </pc:sldChg>
      <pc:sldChg chg="modTransition">
        <pc:chgData name="仁園 呂" userId="eef67f80-1e14-4c90-a22b-aad4575b3ef9" providerId="ADAL" clId="{9A49C251-DF4E-4AE5-B3D8-6CC2431CFFC3}" dt="2020-04-23T14:32:00.716" v="62"/>
        <pc:sldMkLst>
          <pc:docMk/>
          <pc:sldMk cId="0" sldId="300"/>
        </pc:sldMkLst>
      </pc:sldChg>
      <pc:sldChg chg="modTransition">
        <pc:chgData name="仁園 呂" userId="eef67f80-1e14-4c90-a22b-aad4575b3ef9" providerId="ADAL" clId="{9A49C251-DF4E-4AE5-B3D8-6CC2431CFFC3}" dt="2020-04-23T14:32:00.716" v="63"/>
        <pc:sldMkLst>
          <pc:docMk/>
          <pc:sldMk cId="0" sldId="301"/>
        </pc:sldMkLst>
      </pc:sldChg>
      <pc:sldChg chg="modTransition">
        <pc:chgData name="仁園 呂" userId="eef67f80-1e14-4c90-a22b-aad4575b3ef9" providerId="ADAL" clId="{9A49C251-DF4E-4AE5-B3D8-6CC2431CFFC3}" dt="2020-04-23T14:32:00.716" v="64"/>
        <pc:sldMkLst>
          <pc:docMk/>
          <pc:sldMk cId="0" sldId="302"/>
        </pc:sldMkLst>
      </pc:sldChg>
      <pc:sldChg chg="modTransition">
        <pc:chgData name="仁園 呂" userId="eef67f80-1e14-4c90-a22b-aad4575b3ef9" providerId="ADAL" clId="{9A49C251-DF4E-4AE5-B3D8-6CC2431CFFC3}" dt="2020-04-23T14:32:00.716" v="66"/>
        <pc:sldMkLst>
          <pc:docMk/>
          <pc:sldMk cId="0" sldId="303"/>
        </pc:sldMkLst>
      </pc:sldChg>
      <pc:sldChg chg="modTransition">
        <pc:chgData name="仁園 呂" userId="eef67f80-1e14-4c90-a22b-aad4575b3ef9" providerId="ADAL" clId="{9A49C251-DF4E-4AE5-B3D8-6CC2431CFFC3}" dt="2020-04-23T14:32:00.717" v="71"/>
        <pc:sldMkLst>
          <pc:docMk/>
          <pc:sldMk cId="0" sldId="305"/>
        </pc:sldMkLst>
      </pc:sldChg>
      <pc:sldChg chg="modTransition">
        <pc:chgData name="仁園 呂" userId="eef67f80-1e14-4c90-a22b-aad4575b3ef9" providerId="ADAL" clId="{9A49C251-DF4E-4AE5-B3D8-6CC2431CFFC3}" dt="2020-04-23T14:32:00.717" v="72"/>
        <pc:sldMkLst>
          <pc:docMk/>
          <pc:sldMk cId="0" sldId="306"/>
        </pc:sldMkLst>
      </pc:sldChg>
      <pc:sldChg chg="modTransition">
        <pc:chgData name="仁園 呂" userId="eef67f80-1e14-4c90-a22b-aad4575b3ef9" providerId="ADAL" clId="{9A49C251-DF4E-4AE5-B3D8-6CC2431CFFC3}" dt="2020-04-23T14:32:00.717" v="73"/>
        <pc:sldMkLst>
          <pc:docMk/>
          <pc:sldMk cId="0" sldId="307"/>
        </pc:sldMkLst>
      </pc:sldChg>
      <pc:sldChg chg="modTransition">
        <pc:chgData name="仁園 呂" userId="eef67f80-1e14-4c90-a22b-aad4575b3ef9" providerId="ADAL" clId="{9A49C251-DF4E-4AE5-B3D8-6CC2431CFFC3}" dt="2020-04-23T14:32:00.717" v="74"/>
        <pc:sldMkLst>
          <pc:docMk/>
          <pc:sldMk cId="0" sldId="308"/>
        </pc:sldMkLst>
      </pc:sldChg>
      <pc:sldChg chg="modTransition">
        <pc:chgData name="仁園 呂" userId="eef67f80-1e14-4c90-a22b-aad4575b3ef9" providerId="ADAL" clId="{9A49C251-DF4E-4AE5-B3D8-6CC2431CFFC3}" dt="2020-04-23T14:32:00.717" v="75"/>
        <pc:sldMkLst>
          <pc:docMk/>
          <pc:sldMk cId="0" sldId="309"/>
        </pc:sldMkLst>
      </pc:sldChg>
      <pc:sldChg chg="modTransition">
        <pc:chgData name="仁園 呂" userId="eef67f80-1e14-4c90-a22b-aad4575b3ef9" providerId="ADAL" clId="{9A49C251-DF4E-4AE5-B3D8-6CC2431CFFC3}" dt="2020-04-23T14:32:00.717" v="76"/>
        <pc:sldMkLst>
          <pc:docMk/>
          <pc:sldMk cId="0" sldId="310"/>
        </pc:sldMkLst>
      </pc:sldChg>
      <pc:sldChg chg="modTransition">
        <pc:chgData name="仁園 呂" userId="eef67f80-1e14-4c90-a22b-aad4575b3ef9" providerId="ADAL" clId="{9A49C251-DF4E-4AE5-B3D8-6CC2431CFFC3}" dt="2020-04-23T14:32:00.718" v="78"/>
        <pc:sldMkLst>
          <pc:docMk/>
          <pc:sldMk cId="0" sldId="311"/>
        </pc:sldMkLst>
      </pc:sldChg>
      <pc:sldChg chg="modTransition">
        <pc:chgData name="仁園 呂" userId="eef67f80-1e14-4c90-a22b-aad4575b3ef9" providerId="ADAL" clId="{9A49C251-DF4E-4AE5-B3D8-6CC2431CFFC3}" dt="2020-04-23T14:32:00.718" v="79"/>
        <pc:sldMkLst>
          <pc:docMk/>
          <pc:sldMk cId="0" sldId="312"/>
        </pc:sldMkLst>
      </pc:sldChg>
      <pc:sldChg chg="modTransition">
        <pc:chgData name="仁園 呂" userId="eef67f80-1e14-4c90-a22b-aad4575b3ef9" providerId="ADAL" clId="{9A49C251-DF4E-4AE5-B3D8-6CC2431CFFC3}" dt="2020-04-23T14:32:00.718" v="77"/>
        <pc:sldMkLst>
          <pc:docMk/>
          <pc:sldMk cId="0" sldId="313"/>
        </pc:sldMkLst>
      </pc:sldChg>
      <pc:sldChg chg="modTransition">
        <pc:chgData name="仁園 呂" userId="eef67f80-1e14-4c90-a22b-aad4575b3ef9" providerId="ADAL" clId="{9A49C251-DF4E-4AE5-B3D8-6CC2431CFFC3}" dt="2020-04-23T14:32:00.718" v="80"/>
        <pc:sldMkLst>
          <pc:docMk/>
          <pc:sldMk cId="0" sldId="314"/>
        </pc:sldMkLst>
      </pc:sldChg>
      <pc:sldChg chg="modTransition">
        <pc:chgData name="仁園 呂" userId="eef67f80-1e14-4c90-a22b-aad4575b3ef9" providerId="ADAL" clId="{9A49C251-DF4E-4AE5-B3D8-6CC2431CFFC3}" dt="2020-04-23T14:32:00.718" v="81"/>
        <pc:sldMkLst>
          <pc:docMk/>
          <pc:sldMk cId="0" sldId="315"/>
        </pc:sldMkLst>
      </pc:sldChg>
      <pc:sldChg chg="modTransition">
        <pc:chgData name="仁園 呂" userId="eef67f80-1e14-4c90-a22b-aad4575b3ef9" providerId="ADAL" clId="{9A49C251-DF4E-4AE5-B3D8-6CC2431CFFC3}" dt="2020-04-23T14:32:00.718" v="82"/>
        <pc:sldMkLst>
          <pc:docMk/>
          <pc:sldMk cId="0" sldId="316"/>
        </pc:sldMkLst>
      </pc:sldChg>
      <pc:sldChg chg="modTransition">
        <pc:chgData name="仁園 呂" userId="eef67f80-1e14-4c90-a22b-aad4575b3ef9" providerId="ADAL" clId="{9A49C251-DF4E-4AE5-B3D8-6CC2431CFFC3}" dt="2020-04-23T14:32:00.718" v="83"/>
        <pc:sldMkLst>
          <pc:docMk/>
          <pc:sldMk cId="0" sldId="317"/>
        </pc:sldMkLst>
      </pc:sldChg>
      <pc:sldChg chg="modTransition">
        <pc:chgData name="仁園 呂" userId="eef67f80-1e14-4c90-a22b-aad4575b3ef9" providerId="ADAL" clId="{9A49C251-DF4E-4AE5-B3D8-6CC2431CFFC3}" dt="2020-04-23T14:32:00.719" v="84"/>
        <pc:sldMkLst>
          <pc:docMk/>
          <pc:sldMk cId="0" sldId="318"/>
        </pc:sldMkLst>
      </pc:sldChg>
      <pc:sldChg chg="modTransition">
        <pc:chgData name="仁園 呂" userId="eef67f80-1e14-4c90-a22b-aad4575b3ef9" providerId="ADAL" clId="{9A49C251-DF4E-4AE5-B3D8-6CC2431CFFC3}" dt="2020-04-23T14:32:00.719" v="85"/>
        <pc:sldMkLst>
          <pc:docMk/>
          <pc:sldMk cId="0" sldId="319"/>
        </pc:sldMkLst>
      </pc:sldChg>
      <pc:sldChg chg="modTransition">
        <pc:chgData name="仁園 呂" userId="eef67f80-1e14-4c90-a22b-aad4575b3ef9" providerId="ADAL" clId="{9A49C251-DF4E-4AE5-B3D8-6CC2431CFFC3}" dt="2020-04-23T14:32:00.719" v="86"/>
        <pc:sldMkLst>
          <pc:docMk/>
          <pc:sldMk cId="0" sldId="320"/>
        </pc:sldMkLst>
      </pc:sldChg>
      <pc:sldChg chg="modTransition">
        <pc:chgData name="仁園 呂" userId="eef67f80-1e14-4c90-a22b-aad4575b3ef9" providerId="ADAL" clId="{9A49C251-DF4E-4AE5-B3D8-6CC2431CFFC3}" dt="2020-04-23T14:32:00.719" v="87"/>
        <pc:sldMkLst>
          <pc:docMk/>
          <pc:sldMk cId="0" sldId="321"/>
        </pc:sldMkLst>
      </pc:sldChg>
      <pc:sldChg chg="modTransition">
        <pc:chgData name="仁園 呂" userId="eef67f80-1e14-4c90-a22b-aad4575b3ef9" providerId="ADAL" clId="{9A49C251-DF4E-4AE5-B3D8-6CC2431CFFC3}" dt="2020-04-23T14:32:00.719" v="88"/>
        <pc:sldMkLst>
          <pc:docMk/>
          <pc:sldMk cId="0" sldId="322"/>
        </pc:sldMkLst>
      </pc:sldChg>
      <pc:sldChg chg="modTransition">
        <pc:chgData name="仁園 呂" userId="eef67f80-1e14-4c90-a22b-aad4575b3ef9" providerId="ADAL" clId="{9A49C251-DF4E-4AE5-B3D8-6CC2431CFFC3}" dt="2020-04-23T14:32:00.719" v="89"/>
        <pc:sldMkLst>
          <pc:docMk/>
          <pc:sldMk cId="0" sldId="323"/>
        </pc:sldMkLst>
      </pc:sldChg>
      <pc:sldChg chg="modTransition">
        <pc:chgData name="仁園 呂" userId="eef67f80-1e14-4c90-a22b-aad4575b3ef9" providerId="ADAL" clId="{9A49C251-DF4E-4AE5-B3D8-6CC2431CFFC3}" dt="2020-04-23T14:32:00.719" v="90"/>
        <pc:sldMkLst>
          <pc:docMk/>
          <pc:sldMk cId="0" sldId="324"/>
        </pc:sldMkLst>
      </pc:sldChg>
      <pc:sldChg chg="modTransition">
        <pc:chgData name="仁園 呂" userId="eef67f80-1e14-4c90-a22b-aad4575b3ef9" providerId="ADAL" clId="{9A49C251-DF4E-4AE5-B3D8-6CC2431CFFC3}" dt="2020-04-23T14:32:00.719" v="91"/>
        <pc:sldMkLst>
          <pc:docMk/>
          <pc:sldMk cId="0" sldId="325"/>
        </pc:sldMkLst>
      </pc:sldChg>
      <pc:sldChg chg="modTransition">
        <pc:chgData name="仁園 呂" userId="eef67f80-1e14-4c90-a22b-aad4575b3ef9" providerId="ADAL" clId="{9A49C251-DF4E-4AE5-B3D8-6CC2431CFFC3}" dt="2020-04-23T14:32:00.719" v="92"/>
        <pc:sldMkLst>
          <pc:docMk/>
          <pc:sldMk cId="0" sldId="326"/>
        </pc:sldMkLst>
      </pc:sldChg>
      <pc:sldChg chg="modTransition">
        <pc:chgData name="仁園 呂" userId="eef67f80-1e14-4c90-a22b-aad4575b3ef9" providerId="ADAL" clId="{9A49C251-DF4E-4AE5-B3D8-6CC2431CFFC3}" dt="2020-04-23T14:32:00.719" v="93"/>
        <pc:sldMkLst>
          <pc:docMk/>
          <pc:sldMk cId="0" sldId="327"/>
        </pc:sldMkLst>
      </pc:sldChg>
      <pc:sldChg chg="modTransition">
        <pc:chgData name="仁園 呂" userId="eef67f80-1e14-4c90-a22b-aad4575b3ef9" providerId="ADAL" clId="{9A49C251-DF4E-4AE5-B3D8-6CC2431CFFC3}" dt="2020-04-23T14:32:00.719" v="95"/>
        <pc:sldMkLst>
          <pc:docMk/>
          <pc:sldMk cId="0" sldId="328"/>
        </pc:sldMkLst>
      </pc:sldChg>
      <pc:sldChg chg="modTransition">
        <pc:chgData name="仁園 呂" userId="eef67f80-1e14-4c90-a22b-aad4575b3ef9" providerId="ADAL" clId="{9A49C251-DF4E-4AE5-B3D8-6CC2431CFFC3}" dt="2020-04-23T14:32:00.719" v="97"/>
        <pc:sldMkLst>
          <pc:docMk/>
          <pc:sldMk cId="0" sldId="329"/>
        </pc:sldMkLst>
      </pc:sldChg>
      <pc:sldChg chg="modTransition">
        <pc:chgData name="仁園 呂" userId="eef67f80-1e14-4c90-a22b-aad4575b3ef9" providerId="ADAL" clId="{9A49C251-DF4E-4AE5-B3D8-6CC2431CFFC3}" dt="2020-04-23T14:32:00.719" v="99"/>
        <pc:sldMkLst>
          <pc:docMk/>
          <pc:sldMk cId="0" sldId="330"/>
        </pc:sldMkLst>
      </pc:sldChg>
      <pc:sldChg chg="modTransition">
        <pc:chgData name="仁園 呂" userId="eef67f80-1e14-4c90-a22b-aad4575b3ef9" providerId="ADAL" clId="{9A49C251-DF4E-4AE5-B3D8-6CC2431CFFC3}" dt="2020-04-23T14:32:00.719" v="98"/>
        <pc:sldMkLst>
          <pc:docMk/>
          <pc:sldMk cId="0" sldId="331"/>
        </pc:sldMkLst>
      </pc:sldChg>
      <pc:sldChg chg="modTransition">
        <pc:chgData name="仁園 呂" userId="eef67f80-1e14-4c90-a22b-aad4575b3ef9" providerId="ADAL" clId="{9A49C251-DF4E-4AE5-B3D8-6CC2431CFFC3}" dt="2020-04-23T14:32:00.721" v="100"/>
        <pc:sldMkLst>
          <pc:docMk/>
          <pc:sldMk cId="0" sldId="333"/>
        </pc:sldMkLst>
      </pc:sldChg>
      <pc:sldChg chg="modTransition">
        <pc:chgData name="仁園 呂" userId="eef67f80-1e14-4c90-a22b-aad4575b3ef9" providerId="ADAL" clId="{9A49C251-DF4E-4AE5-B3D8-6CC2431CFFC3}" dt="2020-04-23T14:32:00.721" v="101"/>
        <pc:sldMkLst>
          <pc:docMk/>
          <pc:sldMk cId="0" sldId="334"/>
        </pc:sldMkLst>
      </pc:sldChg>
      <pc:sldChg chg="modTransition">
        <pc:chgData name="仁園 呂" userId="eef67f80-1e14-4c90-a22b-aad4575b3ef9" providerId="ADAL" clId="{9A49C251-DF4E-4AE5-B3D8-6CC2431CFFC3}" dt="2020-04-23T14:32:00.721" v="102"/>
        <pc:sldMkLst>
          <pc:docMk/>
          <pc:sldMk cId="0" sldId="335"/>
        </pc:sldMkLst>
      </pc:sldChg>
      <pc:sldChg chg="modTransition">
        <pc:chgData name="仁園 呂" userId="eef67f80-1e14-4c90-a22b-aad4575b3ef9" providerId="ADAL" clId="{9A49C251-DF4E-4AE5-B3D8-6CC2431CFFC3}" dt="2020-04-23T14:32:00.721" v="104"/>
        <pc:sldMkLst>
          <pc:docMk/>
          <pc:sldMk cId="0" sldId="336"/>
        </pc:sldMkLst>
      </pc:sldChg>
      <pc:sldChg chg="modTransition">
        <pc:chgData name="仁園 呂" userId="eef67f80-1e14-4c90-a22b-aad4575b3ef9" providerId="ADAL" clId="{9A49C251-DF4E-4AE5-B3D8-6CC2431CFFC3}" dt="2020-04-23T14:32:00.721" v="106"/>
        <pc:sldMkLst>
          <pc:docMk/>
          <pc:sldMk cId="0" sldId="337"/>
        </pc:sldMkLst>
      </pc:sldChg>
      <pc:sldChg chg="modTransition">
        <pc:chgData name="仁園 呂" userId="eef67f80-1e14-4c90-a22b-aad4575b3ef9" providerId="ADAL" clId="{9A49C251-DF4E-4AE5-B3D8-6CC2431CFFC3}" dt="2020-04-23T14:32:00.721" v="107"/>
        <pc:sldMkLst>
          <pc:docMk/>
          <pc:sldMk cId="0" sldId="338"/>
        </pc:sldMkLst>
      </pc:sldChg>
      <pc:sldChg chg="modTransition">
        <pc:chgData name="仁園 呂" userId="eef67f80-1e14-4c90-a22b-aad4575b3ef9" providerId="ADAL" clId="{9A49C251-DF4E-4AE5-B3D8-6CC2431CFFC3}" dt="2020-04-23T14:32:00.722" v="108"/>
        <pc:sldMkLst>
          <pc:docMk/>
          <pc:sldMk cId="0" sldId="339"/>
        </pc:sldMkLst>
      </pc:sldChg>
      <pc:sldChg chg="modTransition">
        <pc:chgData name="仁園 呂" userId="eef67f80-1e14-4c90-a22b-aad4575b3ef9" providerId="ADAL" clId="{9A49C251-DF4E-4AE5-B3D8-6CC2431CFFC3}" dt="2020-04-23T14:32:00.722" v="109"/>
        <pc:sldMkLst>
          <pc:docMk/>
          <pc:sldMk cId="0" sldId="340"/>
        </pc:sldMkLst>
      </pc:sldChg>
      <pc:sldChg chg="modTransition">
        <pc:chgData name="仁園 呂" userId="eef67f80-1e14-4c90-a22b-aad4575b3ef9" providerId="ADAL" clId="{9A49C251-DF4E-4AE5-B3D8-6CC2431CFFC3}" dt="2020-04-23T14:32:00.722" v="110"/>
        <pc:sldMkLst>
          <pc:docMk/>
          <pc:sldMk cId="0" sldId="341"/>
        </pc:sldMkLst>
      </pc:sldChg>
      <pc:sldChg chg="modTransition">
        <pc:chgData name="仁園 呂" userId="eef67f80-1e14-4c90-a22b-aad4575b3ef9" providerId="ADAL" clId="{9A49C251-DF4E-4AE5-B3D8-6CC2431CFFC3}" dt="2020-04-23T14:32:00.709" v="18"/>
        <pc:sldMkLst>
          <pc:docMk/>
          <pc:sldMk cId="0" sldId="346"/>
        </pc:sldMkLst>
      </pc:sldChg>
      <pc:sldChg chg="modTransition">
        <pc:chgData name="仁園 呂" userId="eef67f80-1e14-4c90-a22b-aad4575b3ef9" providerId="ADAL" clId="{9A49C251-DF4E-4AE5-B3D8-6CC2431CFFC3}" dt="2020-04-23T14:32:00.709" v="19"/>
        <pc:sldMkLst>
          <pc:docMk/>
          <pc:sldMk cId="0" sldId="347"/>
        </pc:sldMkLst>
      </pc:sldChg>
      <pc:sldChg chg="modTransition">
        <pc:chgData name="仁園 呂" userId="eef67f80-1e14-4c90-a22b-aad4575b3ef9" providerId="ADAL" clId="{9A49C251-DF4E-4AE5-B3D8-6CC2431CFFC3}" dt="2020-04-23T14:32:00.710" v="20"/>
        <pc:sldMkLst>
          <pc:docMk/>
          <pc:sldMk cId="0" sldId="348"/>
        </pc:sldMkLst>
      </pc:sldChg>
      <pc:sldChg chg="modTransition">
        <pc:chgData name="仁園 呂" userId="eef67f80-1e14-4c90-a22b-aad4575b3ef9" providerId="ADAL" clId="{9A49C251-DF4E-4AE5-B3D8-6CC2431CFFC3}" dt="2020-04-23T14:32:00.710" v="22"/>
        <pc:sldMkLst>
          <pc:docMk/>
          <pc:sldMk cId="0" sldId="349"/>
        </pc:sldMkLst>
      </pc:sldChg>
      <pc:sldChg chg="modTransition">
        <pc:chgData name="仁園 呂" userId="eef67f80-1e14-4c90-a22b-aad4575b3ef9" providerId="ADAL" clId="{9A49C251-DF4E-4AE5-B3D8-6CC2431CFFC3}" dt="2020-04-23T14:32:00.711" v="28"/>
        <pc:sldMkLst>
          <pc:docMk/>
          <pc:sldMk cId="0" sldId="350"/>
        </pc:sldMkLst>
      </pc:sldChg>
      <pc:sldChg chg="modTransition">
        <pc:chgData name="仁園 呂" userId="eef67f80-1e14-4c90-a22b-aad4575b3ef9" providerId="ADAL" clId="{9A49C251-DF4E-4AE5-B3D8-6CC2431CFFC3}" dt="2020-04-23T14:32:00.711" v="29"/>
        <pc:sldMkLst>
          <pc:docMk/>
          <pc:sldMk cId="0" sldId="351"/>
        </pc:sldMkLst>
      </pc:sldChg>
      <pc:sldChg chg="modTransition">
        <pc:chgData name="仁園 呂" userId="eef67f80-1e14-4c90-a22b-aad4575b3ef9" providerId="ADAL" clId="{9A49C251-DF4E-4AE5-B3D8-6CC2431CFFC3}" dt="2020-04-23T14:32:00.711" v="30"/>
        <pc:sldMkLst>
          <pc:docMk/>
          <pc:sldMk cId="0" sldId="352"/>
        </pc:sldMkLst>
      </pc:sldChg>
      <pc:sldChg chg="modTransition">
        <pc:chgData name="仁園 呂" userId="eef67f80-1e14-4c90-a22b-aad4575b3ef9" providerId="ADAL" clId="{9A49C251-DF4E-4AE5-B3D8-6CC2431CFFC3}" dt="2020-04-23T14:32:00.713" v="48"/>
        <pc:sldMkLst>
          <pc:docMk/>
          <pc:sldMk cId="0" sldId="353"/>
        </pc:sldMkLst>
      </pc:sldChg>
      <pc:sldChg chg="modTransition">
        <pc:chgData name="仁園 呂" userId="eef67f80-1e14-4c90-a22b-aad4575b3ef9" providerId="ADAL" clId="{9A49C251-DF4E-4AE5-B3D8-6CC2431CFFC3}" dt="2020-04-23T14:32:00.714" v="56"/>
        <pc:sldMkLst>
          <pc:docMk/>
          <pc:sldMk cId="0" sldId="354"/>
        </pc:sldMkLst>
      </pc:sldChg>
      <pc:sldChg chg="modTransition">
        <pc:chgData name="仁園 呂" userId="eef67f80-1e14-4c90-a22b-aad4575b3ef9" providerId="ADAL" clId="{9A49C251-DF4E-4AE5-B3D8-6CC2431CFFC3}" dt="2020-04-23T14:32:00.716" v="65"/>
        <pc:sldMkLst>
          <pc:docMk/>
          <pc:sldMk cId="0" sldId="355"/>
        </pc:sldMkLst>
      </pc:sldChg>
      <pc:sldChg chg="modTransition">
        <pc:chgData name="仁園 呂" userId="eef67f80-1e14-4c90-a22b-aad4575b3ef9" providerId="ADAL" clId="{9A49C251-DF4E-4AE5-B3D8-6CC2431CFFC3}" dt="2020-04-23T14:32:00.721" v="103"/>
        <pc:sldMkLst>
          <pc:docMk/>
          <pc:sldMk cId="0" sldId="356"/>
        </pc:sldMkLst>
      </pc:sldChg>
      <pc:sldChg chg="modTransition">
        <pc:chgData name="仁園 呂" userId="eef67f80-1e14-4c90-a22b-aad4575b3ef9" providerId="ADAL" clId="{9A49C251-DF4E-4AE5-B3D8-6CC2431CFFC3}" dt="2020-04-23T14:32:00.721" v="105"/>
        <pc:sldMkLst>
          <pc:docMk/>
          <pc:sldMk cId="0" sldId="357"/>
        </pc:sldMkLst>
      </pc:sldChg>
      <pc:sldChg chg="modTransition">
        <pc:chgData name="仁園 呂" userId="eef67f80-1e14-4c90-a22b-aad4575b3ef9" providerId="ADAL" clId="{9A49C251-DF4E-4AE5-B3D8-6CC2431CFFC3}" dt="2020-04-23T14:32:00.716" v="67"/>
        <pc:sldMkLst>
          <pc:docMk/>
          <pc:sldMk cId="0" sldId="358"/>
        </pc:sldMkLst>
      </pc:sldChg>
      <pc:sldChg chg="modTransition">
        <pc:chgData name="仁園 呂" userId="eef67f80-1e14-4c90-a22b-aad4575b3ef9" providerId="ADAL" clId="{9A49C251-DF4E-4AE5-B3D8-6CC2431CFFC3}" dt="2020-04-23T14:32:00.716" v="68"/>
        <pc:sldMkLst>
          <pc:docMk/>
          <pc:sldMk cId="0" sldId="359"/>
        </pc:sldMkLst>
      </pc:sldChg>
      <pc:sldChg chg="modTransition">
        <pc:chgData name="仁園 呂" userId="eef67f80-1e14-4c90-a22b-aad4575b3ef9" providerId="ADAL" clId="{9A49C251-DF4E-4AE5-B3D8-6CC2431CFFC3}" dt="2020-04-23T14:32:00.717" v="69"/>
        <pc:sldMkLst>
          <pc:docMk/>
          <pc:sldMk cId="0" sldId="360"/>
        </pc:sldMkLst>
      </pc:sldChg>
      <pc:sldChg chg="modTransition">
        <pc:chgData name="仁園 呂" userId="eef67f80-1e14-4c90-a22b-aad4575b3ef9" providerId="ADAL" clId="{9A49C251-DF4E-4AE5-B3D8-6CC2431CFFC3}" dt="2020-04-23T14:32:00.717" v="70"/>
        <pc:sldMkLst>
          <pc:docMk/>
          <pc:sldMk cId="0" sldId="361"/>
        </pc:sldMkLst>
      </pc:sldChg>
      <pc:sldChg chg="modTransition">
        <pc:chgData name="仁園 呂" userId="eef67f80-1e14-4c90-a22b-aad4575b3ef9" providerId="ADAL" clId="{9A49C251-DF4E-4AE5-B3D8-6CC2431CFFC3}" dt="2020-04-23T14:32:00.719" v="94"/>
        <pc:sldMkLst>
          <pc:docMk/>
          <pc:sldMk cId="0" sldId="362"/>
        </pc:sldMkLst>
      </pc:sldChg>
      <pc:sldChg chg="modTransition">
        <pc:chgData name="仁園 呂" userId="eef67f80-1e14-4c90-a22b-aad4575b3ef9" providerId="ADAL" clId="{9A49C251-DF4E-4AE5-B3D8-6CC2431CFFC3}" dt="2020-04-23T14:32:00.719" v="96"/>
        <pc:sldMkLst>
          <pc:docMk/>
          <pc:sldMk cId="0" sldId="363"/>
        </pc:sldMkLst>
      </pc:sldChg>
      <pc:sldChg chg="modTransition">
        <pc:chgData name="仁園 呂" userId="eef67f80-1e14-4c90-a22b-aad4575b3ef9" providerId="ADAL" clId="{9A49C251-DF4E-4AE5-B3D8-6CC2431CFFC3}" dt="2020-04-23T14:32:00.710" v="21"/>
        <pc:sldMkLst>
          <pc:docMk/>
          <pc:sldMk cId="608552578" sldId="366"/>
        </pc:sldMkLst>
      </pc:sldChg>
      <pc:sldChg chg="addSp delSp modSp mod modTransition">
        <pc:chgData name="仁園 呂" userId="eef67f80-1e14-4c90-a22b-aad4575b3ef9" providerId="ADAL" clId="{9A49C251-DF4E-4AE5-B3D8-6CC2431CFFC3}" dt="2020-04-23T14:59:28.720" v="247" actId="1076"/>
        <pc:sldMkLst>
          <pc:docMk/>
          <pc:sldMk cId="748886795" sldId="367"/>
        </pc:sldMkLst>
        <pc:spChg chg="del mod">
          <ac:chgData name="仁園 呂" userId="eef67f80-1e14-4c90-a22b-aad4575b3ef9" providerId="ADAL" clId="{9A49C251-DF4E-4AE5-B3D8-6CC2431CFFC3}" dt="2020-04-23T14:37:56.882" v="118" actId="478"/>
          <ac:spMkLst>
            <pc:docMk/>
            <pc:sldMk cId="748886795" sldId="367"/>
            <ac:spMk id="3" creationId="{B5161897-81F5-4360-8ED3-FF03FA2987BC}"/>
          </ac:spMkLst>
        </pc:spChg>
        <pc:spChg chg="add del mod">
          <ac:chgData name="仁園 呂" userId="eef67f80-1e14-4c90-a22b-aad4575b3ef9" providerId="ADAL" clId="{9A49C251-DF4E-4AE5-B3D8-6CC2431CFFC3}" dt="2020-04-23T14:38:56.030" v="125" actId="478"/>
          <ac:spMkLst>
            <pc:docMk/>
            <pc:sldMk cId="748886795" sldId="367"/>
            <ac:spMk id="7" creationId="{93315B9D-8DF9-4A06-959A-03327FF621A5}"/>
          </ac:spMkLst>
        </pc:spChg>
        <pc:spChg chg="add del mod">
          <ac:chgData name="仁園 呂" userId="eef67f80-1e14-4c90-a22b-aad4575b3ef9" providerId="ADAL" clId="{9A49C251-DF4E-4AE5-B3D8-6CC2431CFFC3}" dt="2020-04-23T14:52:15.031" v="181"/>
          <ac:spMkLst>
            <pc:docMk/>
            <pc:sldMk cId="748886795" sldId="367"/>
            <ac:spMk id="10" creationId="{A0D7C0A4-EB80-4C18-B2C8-32166F481340}"/>
          </ac:spMkLst>
        </pc:spChg>
        <pc:spChg chg="add del mod">
          <ac:chgData name="仁園 呂" userId="eef67f80-1e14-4c90-a22b-aad4575b3ef9" providerId="ADAL" clId="{9A49C251-DF4E-4AE5-B3D8-6CC2431CFFC3}" dt="2020-04-23T14:42:04.240" v="146"/>
          <ac:spMkLst>
            <pc:docMk/>
            <pc:sldMk cId="748886795" sldId="367"/>
            <ac:spMk id="12" creationId="{B87FBC46-F1DA-43EC-9556-16BBBA609F9A}"/>
          </ac:spMkLst>
        </pc:spChg>
        <pc:spChg chg="add mod">
          <ac:chgData name="仁園 呂" userId="eef67f80-1e14-4c90-a22b-aad4575b3ef9" providerId="ADAL" clId="{9A49C251-DF4E-4AE5-B3D8-6CC2431CFFC3}" dt="2020-04-23T14:59:28.720" v="247" actId="1076"/>
          <ac:spMkLst>
            <pc:docMk/>
            <pc:sldMk cId="748886795" sldId="367"/>
            <ac:spMk id="13" creationId="{C9DB8D85-5ACA-45FC-952B-A81A924FC05A}"/>
          </ac:spMkLst>
        </pc:spChg>
        <pc:picChg chg="add del mod">
          <ac:chgData name="仁園 呂" userId="eef67f80-1e14-4c90-a22b-aad4575b3ef9" providerId="ADAL" clId="{9A49C251-DF4E-4AE5-B3D8-6CC2431CFFC3}" dt="2020-04-23T14:40:05.445" v="129" actId="478"/>
          <ac:picMkLst>
            <pc:docMk/>
            <pc:sldMk cId="748886795" sldId="367"/>
            <ac:picMk id="8" creationId="{9E5329FC-3E5B-4DD6-930B-63054EE1CE96}"/>
          </ac:picMkLst>
        </pc:picChg>
        <pc:picChg chg="add mod">
          <ac:chgData name="仁園 呂" userId="eef67f80-1e14-4c90-a22b-aad4575b3ef9" providerId="ADAL" clId="{9A49C251-DF4E-4AE5-B3D8-6CC2431CFFC3}" dt="2020-04-23T14:59:22.258" v="246" actId="14100"/>
          <ac:picMkLst>
            <pc:docMk/>
            <pc:sldMk cId="748886795" sldId="367"/>
            <ac:picMk id="14" creationId="{BA9352EF-71FB-4987-AF84-66CF36F6F17C}"/>
          </ac:picMkLst>
        </pc:picChg>
      </pc:sldChg>
      <pc:sldChg chg="del modTransition">
        <pc:chgData name="仁園 呂" userId="eef67f80-1e14-4c90-a22b-aad4575b3ef9" providerId="ADAL" clId="{9A49C251-DF4E-4AE5-B3D8-6CC2431CFFC3}" dt="2020-04-23T14:56:20.184" v="192" actId="2696"/>
        <pc:sldMkLst>
          <pc:docMk/>
          <pc:sldMk cId="3296727389" sldId="370"/>
        </pc:sldMkLst>
      </pc:sldChg>
      <pc:sldChg chg="modTransition">
        <pc:chgData name="仁園 呂" userId="eef67f80-1e14-4c90-a22b-aad4575b3ef9" providerId="ADAL" clId="{9A49C251-DF4E-4AE5-B3D8-6CC2431CFFC3}" dt="2020-04-23T14:32:00.707" v="1"/>
        <pc:sldMkLst>
          <pc:docMk/>
          <pc:sldMk cId="2229723156" sldId="375"/>
        </pc:sldMkLst>
      </pc:sldChg>
      <pc:sldChg chg="del modTransition">
        <pc:chgData name="仁園 呂" userId="eef67f80-1e14-4c90-a22b-aad4575b3ef9" providerId="ADAL" clId="{9A49C251-DF4E-4AE5-B3D8-6CC2431CFFC3}" dt="2020-04-23T14:56:16.516" v="191" actId="2696"/>
        <pc:sldMkLst>
          <pc:docMk/>
          <pc:sldMk cId="2287925137" sldId="376"/>
        </pc:sldMkLst>
      </pc:sldChg>
      <pc:sldChg chg="modSp modTransition">
        <pc:chgData name="仁園 呂" userId="eef67f80-1e14-4c90-a22b-aad4575b3ef9" providerId="ADAL" clId="{9A49C251-DF4E-4AE5-B3D8-6CC2431CFFC3}" dt="2020-04-23T15:05:02.075" v="420" actId="207"/>
        <pc:sldMkLst>
          <pc:docMk/>
          <pc:sldMk cId="4214702388" sldId="377"/>
        </pc:sldMkLst>
        <pc:spChg chg="mod">
          <ac:chgData name="仁園 呂" userId="eef67f80-1e14-4c90-a22b-aad4575b3ef9" providerId="ADAL" clId="{9A49C251-DF4E-4AE5-B3D8-6CC2431CFFC3}" dt="2020-04-23T15:05:02.075" v="420" actId="207"/>
          <ac:spMkLst>
            <pc:docMk/>
            <pc:sldMk cId="4214702388" sldId="377"/>
            <ac:spMk id="3" creationId="{DD3EE911-5182-4646-B262-5CA813871FAB}"/>
          </ac:spMkLst>
        </pc:spChg>
      </pc:sldChg>
      <pc:sldChg chg="modTransition">
        <pc:chgData name="仁園 呂" userId="eef67f80-1e14-4c90-a22b-aad4575b3ef9" providerId="ADAL" clId="{9A49C251-DF4E-4AE5-B3D8-6CC2431CFFC3}" dt="2020-04-23T14:32:00.708" v="8"/>
        <pc:sldMkLst>
          <pc:docMk/>
          <pc:sldMk cId="37110215" sldId="378"/>
        </pc:sldMkLst>
      </pc:sldChg>
      <pc:sldChg chg="modTransition">
        <pc:chgData name="仁園 呂" userId="eef67f80-1e14-4c90-a22b-aad4575b3ef9" providerId="ADAL" clId="{9A49C251-DF4E-4AE5-B3D8-6CC2431CFFC3}" dt="2020-04-23T14:32:00.708" v="7"/>
        <pc:sldMkLst>
          <pc:docMk/>
          <pc:sldMk cId="2242028466" sldId="379"/>
        </pc:sldMkLst>
      </pc:sldChg>
      <pc:sldChg chg="modTransition">
        <pc:chgData name="仁園 呂" userId="eef67f80-1e14-4c90-a22b-aad4575b3ef9" providerId="ADAL" clId="{9A49C251-DF4E-4AE5-B3D8-6CC2431CFFC3}" dt="2020-04-23T14:32:00.709" v="13"/>
        <pc:sldMkLst>
          <pc:docMk/>
          <pc:sldMk cId="536592977" sldId="380"/>
        </pc:sldMkLst>
      </pc:sldChg>
      <pc:sldChg chg="addSp modSp mod modTransition">
        <pc:chgData name="仁園 呂" userId="eef67f80-1e14-4c90-a22b-aad4575b3ef9" providerId="ADAL" clId="{9A49C251-DF4E-4AE5-B3D8-6CC2431CFFC3}" dt="2020-04-23T15:09:52.345" v="591" actId="14100"/>
        <pc:sldMkLst>
          <pc:docMk/>
          <pc:sldMk cId="4046718920" sldId="381"/>
        </pc:sldMkLst>
        <pc:spChg chg="mod">
          <ac:chgData name="仁園 呂" userId="eef67f80-1e14-4c90-a22b-aad4575b3ef9" providerId="ADAL" clId="{9A49C251-DF4E-4AE5-B3D8-6CC2431CFFC3}" dt="2020-04-23T15:09:05.385" v="588" actId="20577"/>
          <ac:spMkLst>
            <pc:docMk/>
            <pc:sldMk cId="4046718920" sldId="381"/>
            <ac:spMk id="2" creationId="{DF54835D-B671-460A-ACF1-02FB7CE843C6}"/>
          </ac:spMkLst>
        </pc:spChg>
        <pc:spChg chg="mod">
          <ac:chgData name="仁園 呂" userId="eef67f80-1e14-4c90-a22b-aad4575b3ef9" providerId="ADAL" clId="{9A49C251-DF4E-4AE5-B3D8-6CC2431CFFC3}" dt="2020-04-23T15:09:44.864" v="589" actId="14100"/>
          <ac:spMkLst>
            <pc:docMk/>
            <pc:sldMk cId="4046718920" sldId="381"/>
            <ac:spMk id="3" creationId="{EE10B5D1-1A9F-45EB-9952-C9D266E3D386}"/>
          </ac:spMkLst>
        </pc:spChg>
        <pc:spChg chg="add mod">
          <ac:chgData name="仁園 呂" userId="eef67f80-1e14-4c90-a22b-aad4575b3ef9" providerId="ADAL" clId="{9A49C251-DF4E-4AE5-B3D8-6CC2431CFFC3}" dt="2020-04-23T15:09:52.345" v="591" actId="14100"/>
          <ac:spMkLst>
            <pc:docMk/>
            <pc:sldMk cId="4046718920" sldId="381"/>
            <ac:spMk id="6" creationId="{6B70615D-B3C6-4A43-B99C-E3F87A941FBC}"/>
          </ac:spMkLst>
        </pc:spChg>
      </pc:sldChg>
      <pc:sldChg chg="modSp add del">
        <pc:chgData name="仁園 呂" userId="eef67f80-1e14-4c90-a22b-aad4575b3ef9" providerId="ADAL" clId="{9A49C251-DF4E-4AE5-B3D8-6CC2431CFFC3}" dt="2020-04-23T14:56:11.457" v="190" actId="2696"/>
        <pc:sldMkLst>
          <pc:docMk/>
          <pc:sldMk cId="953774876" sldId="382"/>
        </pc:sldMkLst>
        <pc:spChg chg="mod">
          <ac:chgData name="仁園 呂" userId="eef67f80-1e14-4c90-a22b-aad4575b3ef9" providerId="ADAL" clId="{9A49C251-DF4E-4AE5-B3D8-6CC2431CFFC3}" dt="2020-04-23T14:38:37.989" v="121"/>
          <ac:spMkLst>
            <pc:docMk/>
            <pc:sldMk cId="953774876" sldId="382"/>
            <ac:spMk id="2" creationId="{911B619D-B23D-4F8D-A216-AA380F694C6D}"/>
          </ac:spMkLst>
        </pc:spChg>
      </pc:sldChg>
      <pc:sldChg chg="modSp add del">
        <pc:chgData name="仁園 呂" userId="eef67f80-1e14-4c90-a22b-aad4575b3ef9" providerId="ADAL" clId="{9A49C251-DF4E-4AE5-B3D8-6CC2431CFFC3}" dt="2020-04-23T14:38:01.557" v="119" actId="2696"/>
        <pc:sldMkLst>
          <pc:docMk/>
          <pc:sldMk cId="2107770975" sldId="382"/>
        </pc:sldMkLst>
        <pc:spChg chg="mod">
          <ac:chgData name="仁園 呂" userId="eef67f80-1e14-4c90-a22b-aad4575b3ef9" providerId="ADAL" clId="{9A49C251-DF4E-4AE5-B3D8-6CC2431CFFC3}" dt="2020-04-23T14:35:25.849" v="111"/>
          <ac:spMkLst>
            <pc:docMk/>
            <pc:sldMk cId="2107770975" sldId="382"/>
            <ac:spMk id="2" creationId="{E84B96DC-687C-4530-8622-3223F562E4D8}"/>
          </ac:spMkLst>
        </pc:spChg>
      </pc:sldChg>
      <pc:sldChg chg="modSp add">
        <pc:chgData name="仁園 呂" userId="eef67f80-1e14-4c90-a22b-aad4575b3ef9" providerId="ADAL" clId="{9A49C251-DF4E-4AE5-B3D8-6CC2431CFFC3}" dt="2020-04-23T15:03:16.583" v="255" actId="207"/>
        <pc:sldMkLst>
          <pc:docMk/>
          <pc:sldMk cId="1624688249" sldId="383"/>
        </pc:sldMkLst>
        <pc:spChg chg="mod">
          <ac:chgData name="仁園 呂" userId="eef67f80-1e14-4c90-a22b-aad4575b3ef9" providerId="ADAL" clId="{9A49C251-DF4E-4AE5-B3D8-6CC2431CFFC3}" dt="2020-04-23T14:51:44.314" v="173"/>
          <ac:spMkLst>
            <pc:docMk/>
            <pc:sldMk cId="1624688249" sldId="383"/>
            <ac:spMk id="2" creationId="{A41270D1-F988-4810-B576-59F13E7E2714}"/>
          </ac:spMkLst>
        </pc:spChg>
        <pc:spChg chg="mod">
          <ac:chgData name="仁園 呂" userId="eef67f80-1e14-4c90-a22b-aad4575b3ef9" providerId="ADAL" clId="{9A49C251-DF4E-4AE5-B3D8-6CC2431CFFC3}" dt="2020-04-23T15:03:16.583" v="255" actId="207"/>
          <ac:spMkLst>
            <pc:docMk/>
            <pc:sldMk cId="1624688249" sldId="383"/>
            <ac:spMk id="3" creationId="{6861D461-6C0D-4B47-8902-E25F149C877F}"/>
          </ac:spMkLst>
        </pc:spChg>
      </pc:sldChg>
      <pc:sldChg chg="modSp add del">
        <pc:chgData name="仁園 呂" userId="eef67f80-1e14-4c90-a22b-aad4575b3ef9" providerId="ADAL" clId="{9A49C251-DF4E-4AE5-B3D8-6CC2431CFFC3}" dt="2020-04-23T14:51:26.650" v="169" actId="2696"/>
        <pc:sldMkLst>
          <pc:docMk/>
          <pc:sldMk cId="2314730870" sldId="383"/>
        </pc:sldMkLst>
        <pc:spChg chg="mod">
          <ac:chgData name="仁園 呂" userId="eef67f80-1e14-4c90-a22b-aad4575b3ef9" providerId="ADAL" clId="{9A49C251-DF4E-4AE5-B3D8-6CC2431CFFC3}" dt="2020-04-23T14:51:26.362" v="168"/>
          <ac:spMkLst>
            <pc:docMk/>
            <pc:sldMk cId="2314730870" sldId="383"/>
            <ac:spMk id="2" creationId="{2BA9E9D5-3B7E-4D73-8AE1-21724C8FC4B9}"/>
          </ac:spMkLst>
        </pc:spChg>
      </pc:sldChg>
      <pc:sldChg chg="modSp add">
        <pc:chgData name="仁園 呂" userId="eef67f80-1e14-4c90-a22b-aad4575b3ef9" providerId="ADAL" clId="{9A49C251-DF4E-4AE5-B3D8-6CC2431CFFC3}" dt="2020-04-23T14:54:29.042" v="183" actId="207"/>
        <pc:sldMkLst>
          <pc:docMk/>
          <pc:sldMk cId="3700020866" sldId="384"/>
        </pc:sldMkLst>
        <pc:spChg chg="mod">
          <ac:chgData name="仁園 呂" userId="eef67f80-1e14-4c90-a22b-aad4575b3ef9" providerId="ADAL" clId="{9A49C251-DF4E-4AE5-B3D8-6CC2431CFFC3}" dt="2020-04-23T14:51:51.737" v="175"/>
          <ac:spMkLst>
            <pc:docMk/>
            <pc:sldMk cId="3700020866" sldId="384"/>
            <ac:spMk id="2" creationId="{A78B148B-F83A-4AA0-8955-4A5BB1F35439}"/>
          </ac:spMkLst>
        </pc:spChg>
        <pc:spChg chg="mod">
          <ac:chgData name="仁園 呂" userId="eef67f80-1e14-4c90-a22b-aad4575b3ef9" providerId="ADAL" clId="{9A49C251-DF4E-4AE5-B3D8-6CC2431CFFC3}" dt="2020-04-23T14:54:29.042" v="183" actId="207"/>
          <ac:spMkLst>
            <pc:docMk/>
            <pc:sldMk cId="3700020866" sldId="384"/>
            <ac:spMk id="3" creationId="{8C32671E-988B-4B53-BB56-0E9E43EAA1EF}"/>
          </ac:spMkLst>
        </pc:spChg>
      </pc:sldChg>
      <pc:sldChg chg="modSp add">
        <pc:chgData name="仁園 呂" userId="eef67f80-1e14-4c90-a22b-aad4575b3ef9" providerId="ADAL" clId="{9A49C251-DF4E-4AE5-B3D8-6CC2431CFFC3}" dt="2020-04-23T14:56:56.419" v="196" actId="6549"/>
        <pc:sldMkLst>
          <pc:docMk/>
          <pc:sldMk cId="265041878" sldId="385"/>
        </pc:sldMkLst>
        <pc:spChg chg="mod">
          <ac:chgData name="仁園 呂" userId="eef67f80-1e14-4c90-a22b-aad4575b3ef9" providerId="ADAL" clId="{9A49C251-DF4E-4AE5-B3D8-6CC2431CFFC3}" dt="2020-04-23T14:52:02.010" v="177"/>
          <ac:spMkLst>
            <pc:docMk/>
            <pc:sldMk cId="265041878" sldId="385"/>
            <ac:spMk id="2" creationId="{E17B2F87-2C82-471E-AC90-DB784EA5DC2C}"/>
          </ac:spMkLst>
        </pc:spChg>
        <pc:spChg chg="mod">
          <ac:chgData name="仁園 呂" userId="eef67f80-1e14-4c90-a22b-aad4575b3ef9" providerId="ADAL" clId="{9A49C251-DF4E-4AE5-B3D8-6CC2431CFFC3}" dt="2020-04-23T14:56:56.419" v="196" actId="6549"/>
          <ac:spMkLst>
            <pc:docMk/>
            <pc:sldMk cId="265041878" sldId="385"/>
            <ac:spMk id="3" creationId="{58A4456C-1173-48EE-8655-CAE5C4BDA8EA}"/>
          </ac:spMkLst>
        </pc:spChg>
      </pc:sldChg>
      <pc:sldChg chg="modSp add del">
        <pc:chgData name="仁園 呂" userId="eef67f80-1e14-4c90-a22b-aad4575b3ef9" providerId="ADAL" clId="{9A49C251-DF4E-4AE5-B3D8-6CC2431CFFC3}" dt="2020-04-23T14:56:48.189" v="194" actId="2696"/>
        <pc:sldMkLst>
          <pc:docMk/>
          <pc:sldMk cId="378291132" sldId="386"/>
        </pc:sldMkLst>
        <pc:spChg chg="mod">
          <ac:chgData name="仁園 呂" userId="eef67f80-1e14-4c90-a22b-aad4575b3ef9" providerId="ADAL" clId="{9A49C251-DF4E-4AE5-B3D8-6CC2431CFFC3}" dt="2020-04-23T14:52:09.345" v="179"/>
          <ac:spMkLst>
            <pc:docMk/>
            <pc:sldMk cId="378291132" sldId="386"/>
            <ac:spMk id="2" creationId="{9503B683-1850-4B53-B4AE-78A84DB34DA4}"/>
          </ac:spMkLst>
        </pc:spChg>
        <pc:spChg chg="mod">
          <ac:chgData name="仁園 呂" userId="eef67f80-1e14-4c90-a22b-aad4575b3ef9" providerId="ADAL" clId="{9A49C251-DF4E-4AE5-B3D8-6CC2431CFFC3}" dt="2020-04-23T14:56:44.552" v="193" actId="14100"/>
          <ac:spMkLst>
            <pc:docMk/>
            <pc:sldMk cId="378291132" sldId="386"/>
            <ac:spMk id="3" creationId="{118DC076-1B71-42AC-BE63-B7419491A5B4}"/>
          </ac:spMkLst>
        </pc:spChg>
      </pc:sldChg>
      <pc:sldChg chg="modSp add">
        <pc:chgData name="仁園 呂" userId="eef67f80-1e14-4c90-a22b-aad4575b3ef9" providerId="ADAL" clId="{9A49C251-DF4E-4AE5-B3D8-6CC2431CFFC3}" dt="2020-04-23T15:02:28.296" v="251" actId="207"/>
        <pc:sldMkLst>
          <pc:docMk/>
          <pc:sldMk cId="478354967" sldId="386"/>
        </pc:sldMkLst>
        <pc:spChg chg="mod">
          <ac:chgData name="仁園 呂" userId="eef67f80-1e14-4c90-a22b-aad4575b3ef9" providerId="ADAL" clId="{9A49C251-DF4E-4AE5-B3D8-6CC2431CFFC3}" dt="2020-04-23T14:57:44.153" v="197"/>
          <ac:spMkLst>
            <pc:docMk/>
            <pc:sldMk cId="478354967" sldId="386"/>
            <ac:spMk id="2" creationId="{27206241-BC8E-4390-8B70-1998C43FA127}"/>
          </ac:spMkLst>
        </pc:spChg>
        <pc:spChg chg="mod">
          <ac:chgData name="仁園 呂" userId="eef67f80-1e14-4c90-a22b-aad4575b3ef9" providerId="ADAL" clId="{9A49C251-DF4E-4AE5-B3D8-6CC2431CFFC3}" dt="2020-04-23T15:02:28.296" v="251" actId="207"/>
          <ac:spMkLst>
            <pc:docMk/>
            <pc:sldMk cId="478354967" sldId="386"/>
            <ac:spMk id="3" creationId="{794E90C6-B965-44CE-8634-5E8DA697A688}"/>
          </ac:spMkLst>
        </pc:spChg>
      </pc:sldChg>
    </pc:docChg>
  </pc:docChgLst>
  <pc:docChgLst>
    <pc:chgData name="Renyuan Lyu" userId="eadeb139afb46539" providerId="LiveId" clId="{9089DA4A-3FE1-4220-BB01-801A2FAF8E9A}"/>
    <pc:docChg chg="addSld delSld modSld">
      <pc:chgData name="Renyuan Lyu" userId="eadeb139afb46539" providerId="LiveId" clId="{9089DA4A-3FE1-4220-BB01-801A2FAF8E9A}" dt="2020-02-15T18:03:56.232" v="20" actId="14100"/>
      <pc:docMkLst>
        <pc:docMk/>
      </pc:docMkLst>
      <pc:sldChg chg="modSp">
        <pc:chgData name="Renyuan Lyu" userId="eadeb139afb46539" providerId="LiveId" clId="{9089DA4A-3FE1-4220-BB01-801A2FAF8E9A}" dt="2020-02-15T17:57:01.709" v="4"/>
        <pc:sldMkLst>
          <pc:docMk/>
          <pc:sldMk cId="0" sldId="259"/>
        </pc:sldMkLst>
        <pc:spChg chg="mod">
          <ac:chgData name="Renyuan Lyu" userId="eadeb139afb46539" providerId="LiveId" clId="{9089DA4A-3FE1-4220-BB01-801A2FAF8E9A}" dt="2020-02-15T17:57:01.709" v="4"/>
          <ac:spMkLst>
            <pc:docMk/>
            <pc:sldMk cId="0" sldId="259"/>
            <ac:spMk id="2" creationId="{00000000-0000-0000-0000-000000000000}"/>
          </ac:spMkLst>
        </pc:spChg>
      </pc:sldChg>
      <pc:sldChg chg="modSp">
        <pc:chgData name="Renyuan Lyu" userId="eadeb139afb46539" providerId="LiveId" clId="{9089DA4A-3FE1-4220-BB01-801A2FAF8E9A}" dt="2020-02-15T17:58:30.957" v="5"/>
        <pc:sldMkLst>
          <pc:docMk/>
          <pc:sldMk cId="0" sldId="260"/>
        </pc:sldMkLst>
        <pc:spChg chg="mod">
          <ac:chgData name="Renyuan Lyu" userId="eadeb139afb46539" providerId="LiveId" clId="{9089DA4A-3FE1-4220-BB01-801A2FAF8E9A}" dt="2020-02-15T17:58:30.957" v="5"/>
          <ac:spMkLst>
            <pc:docMk/>
            <pc:sldMk cId="0" sldId="260"/>
            <ac:spMk id="2" creationId="{00000000-0000-0000-0000-000000000000}"/>
          </ac:spMkLst>
        </pc:spChg>
      </pc:sldChg>
      <pc:sldChg chg="addSp modSp">
        <pc:chgData name="Renyuan Lyu" userId="eadeb139afb46539" providerId="LiveId" clId="{9089DA4A-3FE1-4220-BB01-801A2FAF8E9A}" dt="2020-02-15T17:20:34.680" v="3" actId="1076"/>
        <pc:sldMkLst>
          <pc:docMk/>
          <pc:sldMk cId="0" sldId="346"/>
        </pc:sldMkLst>
        <pc:picChg chg="add mod">
          <ac:chgData name="Renyuan Lyu" userId="eadeb139afb46539" providerId="LiveId" clId="{9089DA4A-3FE1-4220-BB01-801A2FAF8E9A}" dt="2020-02-15T17:20:31.304" v="2" actId="1076"/>
          <ac:picMkLst>
            <pc:docMk/>
            <pc:sldMk cId="0" sldId="346"/>
            <ac:picMk id="6" creationId="{2987E59E-649E-4222-9FC7-B20FF16D4B0E}"/>
          </ac:picMkLst>
        </pc:picChg>
        <pc:picChg chg="mod">
          <ac:chgData name="Renyuan Lyu" userId="eadeb139afb46539" providerId="LiveId" clId="{9089DA4A-3FE1-4220-BB01-801A2FAF8E9A}" dt="2020-02-15T17:20:34.680" v="3" actId="1076"/>
          <ac:picMkLst>
            <pc:docMk/>
            <pc:sldMk cId="0" sldId="346"/>
            <ac:picMk id="10" creationId="{00000000-0000-0000-0000-000000000000}"/>
          </ac:picMkLst>
        </pc:picChg>
      </pc:sldChg>
      <pc:sldChg chg="modSp">
        <pc:chgData name="Renyuan Lyu" userId="eadeb139afb46539" providerId="LiveId" clId="{9089DA4A-3FE1-4220-BB01-801A2FAF8E9A}" dt="2020-02-15T18:03:15.227" v="15"/>
        <pc:sldMkLst>
          <pc:docMk/>
          <pc:sldMk cId="0" sldId="349"/>
        </pc:sldMkLst>
        <pc:spChg chg="mod">
          <ac:chgData name="Renyuan Lyu" userId="eadeb139afb46539" providerId="LiveId" clId="{9089DA4A-3FE1-4220-BB01-801A2FAF8E9A}" dt="2020-02-15T18:03:15.227" v="15"/>
          <ac:spMkLst>
            <pc:docMk/>
            <pc:sldMk cId="0" sldId="349"/>
            <ac:spMk id="2" creationId="{00000000-0000-0000-0000-000000000000}"/>
          </ac:spMkLst>
        </pc:spChg>
      </pc:sldChg>
      <pc:sldChg chg="modSp add del">
        <pc:chgData name="Renyuan Lyu" userId="eadeb139afb46539" providerId="LiveId" clId="{9089DA4A-3FE1-4220-BB01-801A2FAF8E9A}" dt="2020-02-15T18:00:34.507" v="13" actId="2696"/>
        <pc:sldMkLst>
          <pc:docMk/>
          <pc:sldMk cId="1031710880" sldId="364"/>
        </pc:sldMkLst>
        <pc:spChg chg="mod">
          <ac:chgData name="Renyuan Lyu" userId="eadeb139afb46539" providerId="LiveId" clId="{9089DA4A-3FE1-4220-BB01-801A2FAF8E9A}" dt="2020-02-15T17:59:52.023" v="11" actId="20577"/>
          <ac:spMkLst>
            <pc:docMk/>
            <pc:sldMk cId="1031710880" sldId="364"/>
            <ac:spMk id="2" creationId="{42CC6ECB-31C4-45EA-83B6-6A6B942FBE0A}"/>
          </ac:spMkLst>
        </pc:spChg>
      </pc:sldChg>
      <pc:sldChg chg="addSp delSp modSp add">
        <pc:chgData name="Renyuan Lyu" userId="eadeb139afb46539" providerId="LiveId" clId="{9089DA4A-3FE1-4220-BB01-801A2FAF8E9A}" dt="2020-02-15T18:00:42.856" v="14" actId="14100"/>
        <pc:sldMkLst>
          <pc:docMk/>
          <pc:sldMk cId="963879630" sldId="365"/>
        </pc:sldMkLst>
        <pc:spChg chg="del">
          <ac:chgData name="Renyuan Lyu" userId="eadeb139afb46539" providerId="LiveId" clId="{9089DA4A-3FE1-4220-BB01-801A2FAF8E9A}" dt="2020-02-15T17:59:13.614" v="6"/>
          <ac:spMkLst>
            <pc:docMk/>
            <pc:sldMk cId="963879630" sldId="365"/>
            <ac:spMk id="3" creationId="{73EEF527-194D-4006-992D-3EC2B3D84B91}"/>
          </ac:spMkLst>
        </pc:spChg>
        <pc:picChg chg="add mod">
          <ac:chgData name="Renyuan Lyu" userId="eadeb139afb46539" providerId="LiveId" clId="{9089DA4A-3FE1-4220-BB01-801A2FAF8E9A}" dt="2020-02-15T18:00:42.856" v="14" actId="14100"/>
          <ac:picMkLst>
            <pc:docMk/>
            <pc:sldMk cId="963879630" sldId="365"/>
            <ac:picMk id="6" creationId="{29502781-4590-40D6-8341-F98421A17BA9}"/>
          </ac:picMkLst>
        </pc:picChg>
      </pc:sldChg>
      <pc:sldChg chg="addSp modSp add">
        <pc:chgData name="Renyuan Lyu" userId="eadeb139afb46539" providerId="LiveId" clId="{9089DA4A-3FE1-4220-BB01-801A2FAF8E9A}" dt="2020-02-15T18:03:56.232" v="20" actId="14100"/>
        <pc:sldMkLst>
          <pc:docMk/>
          <pc:sldMk cId="608552578" sldId="366"/>
        </pc:sldMkLst>
        <pc:picChg chg="add mod">
          <ac:chgData name="Renyuan Lyu" userId="eadeb139afb46539" providerId="LiveId" clId="{9089DA4A-3FE1-4220-BB01-801A2FAF8E9A}" dt="2020-02-15T18:03:56.232" v="20" actId="14100"/>
          <ac:picMkLst>
            <pc:docMk/>
            <pc:sldMk cId="608552578" sldId="366"/>
            <ac:picMk id="6" creationId="{FD2175E9-0A70-4ADA-8096-61C52A1F1FBC}"/>
          </ac:picMkLst>
        </pc:picChg>
      </pc:sldChg>
    </pc:docChg>
  </pc:docChgLst>
  <pc:docChgLst>
    <pc:chgData name="Renyuan Lyu" userId="eadeb139afb46539" providerId="LiveId" clId="{39DAFBEE-58C3-4057-9F5D-4195497CAC81}"/>
    <pc:docChg chg="undo custSel addSld delSld modSld modMainMaster">
      <pc:chgData name="Renyuan Lyu" userId="eadeb139afb46539" providerId="LiveId" clId="{39DAFBEE-58C3-4057-9F5D-4195497CAC81}" dt="2020-04-19T16:13:11.311" v="1395" actId="20577"/>
      <pc:docMkLst>
        <pc:docMk/>
      </pc:docMkLst>
      <pc:sldChg chg="modSp mod">
        <pc:chgData name="Renyuan Lyu" userId="eadeb139afb46539" providerId="LiveId" clId="{39DAFBEE-58C3-4057-9F5D-4195497CAC81}" dt="2020-04-19T04:51:23.347" v="659" actId="1076"/>
        <pc:sldMkLst>
          <pc:docMk/>
          <pc:sldMk cId="0" sldId="256"/>
        </pc:sldMkLst>
        <pc:spChg chg="mod">
          <ac:chgData name="Renyuan Lyu" userId="eadeb139afb46539" providerId="LiveId" clId="{39DAFBEE-58C3-4057-9F5D-4195497CAC81}" dt="2020-04-19T04:51:23.347" v="659" actId="1076"/>
          <ac:spMkLst>
            <pc:docMk/>
            <pc:sldMk cId="0" sldId="256"/>
            <ac:spMk id="2" creationId="{00000000-0000-0000-0000-000000000000}"/>
          </ac:spMkLst>
        </pc:spChg>
        <pc:spChg chg="mod">
          <ac:chgData name="Renyuan Lyu" userId="eadeb139afb46539" providerId="LiveId" clId="{39DAFBEE-58C3-4057-9F5D-4195497CAC81}" dt="2020-04-19T04:51:20.794" v="658" actId="1076"/>
          <ac:spMkLst>
            <pc:docMk/>
            <pc:sldMk cId="0" sldId="256"/>
            <ac:spMk id="3" creationId="{00000000-0000-0000-0000-000000000000}"/>
          </ac:spMkLst>
        </pc:spChg>
      </pc:sldChg>
      <pc:sldChg chg="modSp del">
        <pc:chgData name="Renyuan Lyu" userId="eadeb139afb46539" providerId="LiveId" clId="{39DAFBEE-58C3-4057-9F5D-4195497CAC81}" dt="2020-04-19T03:51:34.814" v="306" actId="2696"/>
        <pc:sldMkLst>
          <pc:docMk/>
          <pc:sldMk cId="0" sldId="257"/>
        </pc:sldMkLst>
        <pc:spChg chg="mod">
          <ac:chgData name="Renyuan Lyu" userId="eadeb139afb46539" providerId="LiveId" clId="{39DAFBEE-58C3-4057-9F5D-4195497CAC81}" dt="2020-04-19T03:44:12.260" v="284" actId="255"/>
          <ac:spMkLst>
            <pc:docMk/>
            <pc:sldMk cId="0" sldId="257"/>
            <ac:spMk id="3" creationId="{00000000-0000-0000-0000-000000000000}"/>
          </ac:spMkLst>
        </pc:spChg>
      </pc:sldChg>
      <pc:sldChg chg="modSp mod">
        <pc:chgData name="Renyuan Lyu" userId="eadeb139afb46539" providerId="LiveId" clId="{39DAFBEE-58C3-4057-9F5D-4195497CAC81}" dt="2020-04-19T06:13:08.035" v="1003" actId="14100"/>
        <pc:sldMkLst>
          <pc:docMk/>
          <pc:sldMk cId="0" sldId="258"/>
        </pc:sldMkLst>
        <pc:spChg chg="mod">
          <ac:chgData name="Renyuan Lyu" userId="eadeb139afb46539" providerId="LiveId" clId="{39DAFBEE-58C3-4057-9F5D-4195497CAC81}" dt="2020-04-19T04:08:58.685" v="481"/>
          <ac:spMkLst>
            <pc:docMk/>
            <pc:sldMk cId="0" sldId="258"/>
            <ac:spMk id="2" creationId="{00000000-0000-0000-0000-000000000000}"/>
          </ac:spMkLst>
        </pc:spChg>
        <pc:spChg chg="mod">
          <ac:chgData name="Renyuan Lyu" userId="eadeb139afb46539" providerId="LiveId" clId="{39DAFBEE-58C3-4057-9F5D-4195497CAC81}" dt="2020-04-19T06:13:08.035" v="1003" actId="14100"/>
          <ac:spMkLst>
            <pc:docMk/>
            <pc:sldMk cId="0" sldId="258"/>
            <ac:spMk id="3" creationId="{00000000-0000-0000-0000-000000000000}"/>
          </ac:spMkLst>
        </pc:spChg>
      </pc:sldChg>
      <pc:sldChg chg="addSp delSp modSp mod">
        <pc:chgData name="Renyuan Lyu" userId="eadeb139afb46539" providerId="LiveId" clId="{39DAFBEE-58C3-4057-9F5D-4195497CAC81}" dt="2020-04-19T06:17:17.547" v="1079" actId="14100"/>
        <pc:sldMkLst>
          <pc:docMk/>
          <pc:sldMk cId="0" sldId="259"/>
        </pc:sldMkLst>
        <pc:spChg chg="mod">
          <ac:chgData name="Renyuan Lyu" userId="eadeb139afb46539" providerId="LiveId" clId="{39DAFBEE-58C3-4057-9F5D-4195497CAC81}" dt="2020-04-19T03:36:31.357" v="134"/>
          <ac:spMkLst>
            <pc:docMk/>
            <pc:sldMk cId="0" sldId="259"/>
            <ac:spMk id="2" creationId="{00000000-0000-0000-0000-000000000000}"/>
          </ac:spMkLst>
        </pc:spChg>
        <pc:spChg chg="mod">
          <ac:chgData name="Renyuan Lyu" userId="eadeb139afb46539" providerId="LiveId" clId="{39DAFBEE-58C3-4057-9F5D-4195497CAC81}" dt="2020-04-19T06:17:17.547" v="1079" actId="14100"/>
          <ac:spMkLst>
            <pc:docMk/>
            <pc:sldMk cId="0" sldId="259"/>
            <ac:spMk id="3" creationId="{00000000-0000-0000-0000-000000000000}"/>
          </ac:spMkLst>
        </pc:spChg>
        <pc:picChg chg="add del mod">
          <ac:chgData name="Renyuan Lyu" userId="eadeb139afb46539" providerId="LiveId" clId="{39DAFBEE-58C3-4057-9F5D-4195497CAC81}" dt="2020-04-19T04:54:50.196" v="666" actId="21"/>
          <ac:picMkLst>
            <pc:docMk/>
            <pc:sldMk cId="0" sldId="259"/>
            <ac:picMk id="7" creationId="{04434C90-1937-44DA-A4D1-171E3FA81D8F}"/>
          </ac:picMkLst>
        </pc:picChg>
      </pc:sldChg>
      <pc:sldChg chg="addSp delSp modSp mod">
        <pc:chgData name="Renyuan Lyu" userId="eadeb139afb46539" providerId="LiveId" clId="{39DAFBEE-58C3-4057-9F5D-4195497CAC81}" dt="2020-04-19T04:55:12.530" v="672" actId="1076"/>
        <pc:sldMkLst>
          <pc:docMk/>
          <pc:sldMk cId="0" sldId="260"/>
        </pc:sldMkLst>
        <pc:spChg chg="add del mod">
          <ac:chgData name="Renyuan Lyu" userId="eadeb139afb46539" providerId="LiveId" clId="{39DAFBEE-58C3-4057-9F5D-4195497CAC81}" dt="2020-04-19T04:55:01.344" v="669" actId="478"/>
          <ac:spMkLst>
            <pc:docMk/>
            <pc:sldMk cId="0" sldId="260"/>
            <ac:spMk id="7" creationId="{F30B1917-D48E-4932-8E2C-CC93186DF48F}"/>
          </ac:spMkLst>
        </pc:spChg>
        <pc:picChg chg="add mod">
          <ac:chgData name="Renyuan Lyu" userId="eadeb139afb46539" providerId="LiveId" clId="{39DAFBEE-58C3-4057-9F5D-4195497CAC81}" dt="2020-04-19T04:55:10.954" v="671" actId="1076"/>
          <ac:picMkLst>
            <pc:docMk/>
            <pc:sldMk cId="0" sldId="260"/>
            <ac:picMk id="8" creationId="{BA534CDE-1913-4354-869D-9BEC46F63347}"/>
          </ac:picMkLst>
        </pc:picChg>
        <pc:picChg chg="add mod">
          <ac:chgData name="Renyuan Lyu" userId="eadeb139afb46539" providerId="LiveId" clId="{39DAFBEE-58C3-4057-9F5D-4195497CAC81}" dt="2020-04-19T04:55:12.530" v="672" actId="1076"/>
          <ac:picMkLst>
            <pc:docMk/>
            <pc:sldMk cId="0" sldId="260"/>
            <ac:picMk id="9" creationId="{3DD50E03-EC3C-4ADF-86E4-A74F2400E856}"/>
          </ac:picMkLst>
        </pc:picChg>
        <pc:picChg chg="del">
          <ac:chgData name="Renyuan Lyu" userId="eadeb139afb46539" providerId="LiveId" clId="{39DAFBEE-58C3-4057-9F5D-4195497CAC81}" dt="2020-04-19T04:54:44.210" v="664" actId="478"/>
          <ac:picMkLst>
            <pc:docMk/>
            <pc:sldMk cId="0" sldId="260"/>
            <ac:picMk id="2050" creationId="{00000000-0000-0000-0000-000000000000}"/>
          </ac:picMkLst>
        </pc:picChg>
      </pc:sldChg>
      <pc:sldChg chg="addSp modSp mod">
        <pc:chgData name="Renyuan Lyu" userId="eadeb139afb46539" providerId="LiveId" clId="{39DAFBEE-58C3-4057-9F5D-4195497CAC81}" dt="2020-04-19T06:41:05.283" v="1122" actId="1076"/>
        <pc:sldMkLst>
          <pc:docMk/>
          <pc:sldMk cId="0" sldId="261"/>
        </pc:sldMkLst>
        <pc:spChg chg="add mod">
          <ac:chgData name="Renyuan Lyu" userId="eadeb139afb46539" providerId="LiveId" clId="{39DAFBEE-58C3-4057-9F5D-4195497CAC81}" dt="2020-04-19T06:41:05.283" v="1122" actId="1076"/>
          <ac:spMkLst>
            <pc:docMk/>
            <pc:sldMk cId="0" sldId="261"/>
            <ac:spMk id="9" creationId="{192E62B5-B01A-4644-91FD-1E47FB33F870}"/>
          </ac:spMkLst>
        </pc:spChg>
        <pc:picChg chg="mod">
          <ac:chgData name="Renyuan Lyu" userId="eadeb139afb46539" providerId="LiveId" clId="{39DAFBEE-58C3-4057-9F5D-4195497CAC81}" dt="2020-04-19T06:40:11.421" v="1099" actId="1036"/>
          <ac:picMkLst>
            <pc:docMk/>
            <pc:sldMk cId="0" sldId="261"/>
            <ac:picMk id="5" creationId="{00000000-0000-0000-0000-000000000000}"/>
          </ac:picMkLst>
        </pc:picChg>
        <pc:picChg chg="mod">
          <ac:chgData name="Renyuan Lyu" userId="eadeb139afb46539" providerId="LiveId" clId="{39DAFBEE-58C3-4057-9F5D-4195497CAC81}" dt="2020-04-19T06:40:15.015" v="1116" actId="1036"/>
          <ac:picMkLst>
            <pc:docMk/>
            <pc:sldMk cId="0" sldId="261"/>
            <ac:picMk id="3074" creationId="{00000000-0000-0000-0000-000000000000}"/>
          </ac:picMkLst>
        </pc:picChg>
      </pc:sldChg>
      <pc:sldChg chg="addSp delSp modSp mod">
        <pc:chgData name="Renyuan Lyu" userId="eadeb139afb46539" providerId="LiveId" clId="{39DAFBEE-58C3-4057-9F5D-4195497CAC81}" dt="2020-04-19T07:48:51.125" v="1312" actId="1076"/>
        <pc:sldMkLst>
          <pc:docMk/>
          <pc:sldMk cId="0" sldId="262"/>
        </pc:sldMkLst>
        <pc:spChg chg="mod">
          <ac:chgData name="Renyuan Lyu" userId="eadeb139afb46539" providerId="LiveId" clId="{39DAFBEE-58C3-4057-9F5D-4195497CAC81}" dt="2020-04-19T07:48:05.531" v="1306" actId="14100"/>
          <ac:spMkLst>
            <pc:docMk/>
            <pc:sldMk cId="0" sldId="262"/>
            <ac:spMk id="2" creationId="{00000000-0000-0000-0000-000000000000}"/>
          </ac:spMkLst>
        </pc:spChg>
        <pc:spChg chg="mod">
          <ac:chgData name="Renyuan Lyu" userId="eadeb139afb46539" providerId="LiveId" clId="{39DAFBEE-58C3-4057-9F5D-4195497CAC81}" dt="2020-04-19T07:48:06.373" v="1307" actId="1076"/>
          <ac:spMkLst>
            <pc:docMk/>
            <pc:sldMk cId="0" sldId="262"/>
            <ac:spMk id="3" creationId="{00000000-0000-0000-0000-000000000000}"/>
          </ac:spMkLst>
        </pc:spChg>
        <pc:spChg chg="add del mod">
          <ac:chgData name="Renyuan Lyu" userId="eadeb139afb46539" providerId="LiveId" clId="{39DAFBEE-58C3-4057-9F5D-4195497CAC81}" dt="2020-04-19T07:48:44.500" v="1310" actId="1076"/>
          <ac:spMkLst>
            <pc:docMk/>
            <pc:sldMk cId="0" sldId="262"/>
            <ac:spMk id="4" creationId="{00000000-0000-0000-0000-000000000000}"/>
          </ac:spMkLst>
        </pc:spChg>
        <pc:spChg chg="add del mod">
          <ac:chgData name="Renyuan Lyu" userId="eadeb139afb46539" providerId="LiveId" clId="{39DAFBEE-58C3-4057-9F5D-4195497CAC81}" dt="2020-04-19T07:48:51.125" v="1312" actId="1076"/>
          <ac:spMkLst>
            <pc:docMk/>
            <pc:sldMk cId="0" sldId="262"/>
            <ac:spMk id="6" creationId="{00000000-0000-0000-0000-000000000000}"/>
          </ac:spMkLst>
        </pc:spChg>
        <pc:spChg chg="add del mod">
          <ac:chgData name="Renyuan Lyu" userId="eadeb139afb46539" providerId="LiveId" clId="{39DAFBEE-58C3-4057-9F5D-4195497CAC81}" dt="2020-04-19T07:48:13.119" v="1308" actId="20577"/>
          <ac:spMkLst>
            <pc:docMk/>
            <pc:sldMk cId="0" sldId="262"/>
            <ac:spMk id="7" creationId="{00000000-0000-0000-0000-000000000000}"/>
          </ac:spMkLst>
        </pc:spChg>
        <pc:spChg chg="add del mod">
          <ac:chgData name="Renyuan Lyu" userId="eadeb139afb46539" providerId="LiveId" clId="{39DAFBEE-58C3-4057-9F5D-4195497CAC81}" dt="2020-04-19T07:48:29.933" v="1309" actId="1076"/>
          <ac:spMkLst>
            <pc:docMk/>
            <pc:sldMk cId="0" sldId="262"/>
            <ac:spMk id="8" creationId="{00000000-0000-0000-0000-000000000000}"/>
          </ac:spMkLst>
        </pc:spChg>
        <pc:spChg chg="add mod">
          <ac:chgData name="Renyuan Lyu" userId="eadeb139afb46539" providerId="LiveId" clId="{39DAFBEE-58C3-4057-9F5D-4195497CAC81}" dt="2020-04-19T06:58:41.668" v="1290" actId="1076"/>
          <ac:spMkLst>
            <pc:docMk/>
            <pc:sldMk cId="0" sldId="262"/>
            <ac:spMk id="9" creationId="{00000000-0000-0000-0000-000000000000}"/>
          </ac:spMkLst>
        </pc:spChg>
        <pc:spChg chg="add del mod">
          <ac:chgData name="Renyuan Lyu" userId="eadeb139afb46539" providerId="LiveId" clId="{39DAFBEE-58C3-4057-9F5D-4195497CAC81}" dt="2020-04-19T06:52:03.621" v="1161" actId="27636"/>
          <ac:spMkLst>
            <pc:docMk/>
            <pc:sldMk cId="0" sldId="262"/>
            <ac:spMk id="10" creationId="{00000000-0000-0000-0000-000000000000}"/>
          </ac:spMkLst>
        </pc:spChg>
        <pc:spChg chg="add del mod">
          <ac:chgData name="Renyuan Lyu" userId="eadeb139afb46539" providerId="LiveId" clId="{39DAFBEE-58C3-4057-9F5D-4195497CAC81}" dt="2020-04-19T06:51:54.503" v="1156" actId="478"/>
          <ac:spMkLst>
            <pc:docMk/>
            <pc:sldMk cId="0" sldId="262"/>
            <ac:spMk id="19" creationId="{539078DE-188A-40ED-939B-B17B8AC079AA}"/>
          </ac:spMkLst>
        </pc:spChg>
        <pc:spChg chg="add del mod">
          <ac:chgData name="Renyuan Lyu" userId="eadeb139afb46539" providerId="LiveId" clId="{39DAFBEE-58C3-4057-9F5D-4195497CAC81}" dt="2020-04-19T06:54:59.102" v="1211" actId="21"/>
          <ac:spMkLst>
            <pc:docMk/>
            <pc:sldMk cId="0" sldId="262"/>
            <ac:spMk id="25" creationId="{15AA6B9B-5992-42AF-99D3-0BAF399A866D}"/>
          </ac:spMkLst>
        </pc:spChg>
        <pc:spChg chg="add del mod">
          <ac:chgData name="Renyuan Lyu" userId="eadeb139afb46539" providerId="LiveId" clId="{39DAFBEE-58C3-4057-9F5D-4195497CAC81}" dt="2020-04-19T07:48:48.252" v="1311" actId="1076"/>
          <ac:spMkLst>
            <pc:docMk/>
            <pc:sldMk cId="0" sldId="262"/>
            <ac:spMk id="4099" creationId="{00000000-0000-0000-0000-000000000000}"/>
          </ac:spMkLst>
        </pc:spChg>
        <pc:spChg chg="add del mod">
          <ac:chgData name="Renyuan Lyu" userId="eadeb139afb46539" providerId="LiveId" clId="{39DAFBEE-58C3-4057-9F5D-4195497CAC81}" dt="2020-04-19T06:53:42.546" v="1196" actId="478"/>
          <ac:spMkLst>
            <pc:docMk/>
            <pc:sldMk cId="0" sldId="262"/>
            <ac:spMk id="4105" creationId="{00000000-0000-0000-0000-000000000000}"/>
          </ac:spMkLst>
        </pc:spChg>
        <pc:spChg chg="add del mod">
          <ac:chgData name="Renyuan Lyu" userId="eadeb139afb46539" providerId="LiveId" clId="{39DAFBEE-58C3-4057-9F5D-4195497CAC81}" dt="2020-04-19T06:54:48.156" v="1208" actId="21"/>
          <ac:spMkLst>
            <pc:docMk/>
            <pc:sldMk cId="0" sldId="262"/>
            <ac:spMk id="4106" creationId="{00000000-0000-0000-0000-000000000000}"/>
          </ac:spMkLst>
        </pc:spChg>
        <pc:graphicFrameChg chg="del mod replId">
          <ac:chgData name="Renyuan Lyu" userId="eadeb139afb46539" providerId="LiveId" clId="{39DAFBEE-58C3-4057-9F5D-4195497CAC81}" dt="2020-04-19T04:56:42.824" v="674"/>
          <ac:graphicFrameMkLst>
            <pc:docMk/>
            <pc:sldMk cId="0" sldId="262"/>
            <ac:graphicFrameMk id="11" creationId="{00000000-0000-0000-0000-000000000000}"/>
          </ac:graphicFrameMkLst>
        </pc:graphicFrameChg>
        <pc:graphicFrameChg chg="add del mod replId">
          <ac:chgData name="Renyuan Lyu" userId="eadeb139afb46539" providerId="LiveId" clId="{39DAFBEE-58C3-4057-9F5D-4195497CAC81}" dt="2020-04-19T06:41:41.143" v="1124"/>
          <ac:graphicFrameMkLst>
            <pc:docMk/>
            <pc:sldMk cId="0" sldId="262"/>
            <ac:graphicFrameMk id="15" creationId="{00000000-0000-0000-0000-000000000000}"/>
          </ac:graphicFrameMkLst>
        </pc:graphicFrameChg>
        <pc:graphicFrameChg chg="add del mod replId">
          <ac:chgData name="Renyuan Lyu" userId="eadeb139afb46539" providerId="LiveId" clId="{39DAFBEE-58C3-4057-9F5D-4195497CAC81}" dt="2020-04-19T06:51:58.708" v="1158"/>
          <ac:graphicFrameMkLst>
            <pc:docMk/>
            <pc:sldMk cId="0" sldId="262"/>
            <ac:graphicFrameMk id="21" creationId="{00000000-0000-0000-0000-000000000000}"/>
          </ac:graphicFrameMkLst>
        </pc:graphicFrameChg>
        <pc:graphicFrameChg chg="add del mod replId">
          <ac:chgData name="Renyuan Lyu" userId="eadeb139afb46539" providerId="LiveId" clId="{39DAFBEE-58C3-4057-9F5D-4195497CAC81}" dt="2020-04-19T06:52:47.877" v="1176"/>
          <ac:graphicFrameMkLst>
            <pc:docMk/>
            <pc:sldMk cId="0" sldId="262"/>
            <ac:graphicFrameMk id="27" creationId="{00000000-0000-0000-0000-000000000000}"/>
          </ac:graphicFrameMkLst>
        </pc:graphicFrameChg>
        <pc:graphicFrameChg chg="add del mod replId">
          <ac:chgData name="Renyuan Lyu" userId="eadeb139afb46539" providerId="LiveId" clId="{39DAFBEE-58C3-4057-9F5D-4195497CAC81}" dt="2020-04-19T06:55:29.916" v="1219"/>
          <ac:graphicFrameMkLst>
            <pc:docMk/>
            <pc:sldMk cId="0" sldId="262"/>
            <ac:graphicFrameMk id="33" creationId="{00000000-0000-0000-0000-000000000000}"/>
          </ac:graphicFrameMkLst>
        </pc:graphicFrameChg>
        <pc:graphicFrameChg chg="add del mod replId">
          <ac:chgData name="Renyuan Lyu" userId="eadeb139afb46539" providerId="LiveId" clId="{39DAFBEE-58C3-4057-9F5D-4195497CAC81}" dt="2020-04-19T06:55:33.345" v="1222"/>
          <ac:graphicFrameMkLst>
            <pc:docMk/>
            <pc:sldMk cId="0" sldId="262"/>
            <ac:graphicFrameMk id="35" creationId="{00000000-0000-0000-0000-000000000000}"/>
          </ac:graphicFrameMkLst>
        </pc:graphicFrameChg>
        <pc:graphicFrameChg chg="add del mod replId">
          <ac:chgData name="Renyuan Lyu" userId="eadeb139afb46539" providerId="LiveId" clId="{39DAFBEE-58C3-4057-9F5D-4195497CAC81}" dt="2020-04-19T06:55:42.078" v="1225"/>
          <ac:graphicFrameMkLst>
            <pc:docMk/>
            <pc:sldMk cId="0" sldId="262"/>
            <ac:graphicFrameMk id="37" creationId="{00000000-0000-0000-0000-000000000000}"/>
          </ac:graphicFrameMkLst>
        </pc:graphicFrameChg>
        <pc:graphicFrameChg chg="add del mod replId">
          <ac:chgData name="Renyuan Lyu" userId="eadeb139afb46539" providerId="LiveId" clId="{39DAFBEE-58C3-4057-9F5D-4195497CAC81}" dt="2020-04-19T06:55:45.675" v="1228"/>
          <ac:graphicFrameMkLst>
            <pc:docMk/>
            <pc:sldMk cId="0" sldId="262"/>
            <ac:graphicFrameMk id="39" creationId="{00000000-0000-0000-0000-000000000000}"/>
          </ac:graphicFrameMkLst>
        </pc:graphicFrameChg>
        <pc:graphicFrameChg chg="add del mod replId">
          <ac:chgData name="Renyuan Lyu" userId="eadeb139afb46539" providerId="LiveId" clId="{39DAFBEE-58C3-4057-9F5D-4195497CAC81}" dt="2020-04-19T06:57:09.090" v="1254"/>
          <ac:graphicFrameMkLst>
            <pc:docMk/>
            <pc:sldMk cId="0" sldId="262"/>
            <ac:graphicFrameMk id="41" creationId="{00000000-0000-0000-0000-000000000000}"/>
          </ac:graphicFrameMkLst>
        </pc:graphicFrameChg>
      </pc:sldChg>
      <pc:sldChg chg="modSp">
        <pc:chgData name="Renyuan Lyu" userId="eadeb139afb46539" providerId="LiveId" clId="{39DAFBEE-58C3-4057-9F5D-4195497CAC81}" dt="2020-04-19T09:03:17.087" v="1393"/>
        <pc:sldMkLst>
          <pc:docMk/>
          <pc:sldMk cId="0" sldId="263"/>
        </pc:sldMkLst>
        <pc:spChg chg="mod">
          <ac:chgData name="Renyuan Lyu" userId="eadeb139afb46539" providerId="LiveId" clId="{39DAFBEE-58C3-4057-9F5D-4195497CAC81}" dt="2020-04-19T09:03:17.087" v="1393"/>
          <ac:spMkLst>
            <pc:docMk/>
            <pc:sldMk cId="0" sldId="263"/>
            <ac:spMk id="2" creationId="{00000000-0000-0000-0000-000000000000}"/>
          </ac:spMkLst>
        </pc:spChg>
      </pc:sldChg>
      <pc:sldChg chg="addSp delSp modSp mod">
        <pc:chgData name="Renyuan Lyu" userId="eadeb139afb46539" providerId="LiveId" clId="{39DAFBEE-58C3-4057-9F5D-4195497CAC81}" dt="2020-04-19T04:57:50.501" v="786" actId="33423"/>
        <pc:sldMkLst>
          <pc:docMk/>
          <pc:sldMk cId="0" sldId="266"/>
        </pc:sldMkLst>
        <pc:spChg chg="add del">
          <ac:chgData name="Renyuan Lyu" userId="eadeb139afb46539" providerId="LiveId" clId="{39DAFBEE-58C3-4057-9F5D-4195497CAC81}" dt="2020-04-19T04:57:50.501" v="786" actId="33423"/>
          <ac:spMkLst>
            <pc:docMk/>
            <pc:sldMk cId="0" sldId="266"/>
            <ac:spMk id="6" creationId="{00000000-0000-0000-0000-000000000000}"/>
          </ac:spMkLst>
        </pc:spChg>
        <pc:spChg chg="add del">
          <ac:chgData name="Renyuan Lyu" userId="eadeb139afb46539" providerId="LiveId" clId="{39DAFBEE-58C3-4057-9F5D-4195497CAC81}" dt="2020-04-19T04:57:50.501" v="785" actId="33423"/>
          <ac:spMkLst>
            <pc:docMk/>
            <pc:sldMk cId="0" sldId="266"/>
            <ac:spMk id="11268" creationId="{00000000-0000-0000-0000-000000000000}"/>
          </ac:spMkLst>
        </pc:spChg>
        <pc:graphicFrameChg chg="add del mod replId">
          <ac:chgData name="Renyuan Lyu" userId="eadeb139afb46539" providerId="LiveId" clId="{39DAFBEE-58C3-4057-9F5D-4195497CAC81}" dt="2020-04-19T04:57:50.501" v="786" actId="33423"/>
          <ac:graphicFrameMkLst>
            <pc:docMk/>
            <pc:sldMk cId="0" sldId="266"/>
            <ac:graphicFrameMk id="6" creationId="{00000000-0000-0000-0000-000000000000}"/>
          </ac:graphicFrameMkLst>
        </pc:graphicFrameChg>
        <pc:graphicFrameChg chg="add del mod replId">
          <ac:chgData name="Renyuan Lyu" userId="eadeb139afb46539" providerId="LiveId" clId="{39DAFBEE-58C3-4057-9F5D-4195497CAC81}" dt="2020-04-19T04:57:50.501" v="785" actId="33423"/>
          <ac:graphicFrameMkLst>
            <pc:docMk/>
            <pc:sldMk cId="0" sldId="266"/>
            <ac:graphicFrameMk id="11268" creationId="{00000000-0000-0000-0000-000000000000}"/>
          </ac:graphicFrameMkLst>
        </pc:graphicFrameChg>
      </pc:sldChg>
      <pc:sldChg chg="addSp delSp modSp mod">
        <pc:chgData name="Renyuan Lyu" userId="eadeb139afb46539" providerId="LiveId" clId="{39DAFBEE-58C3-4057-9F5D-4195497CAC81}" dt="2020-04-19T04:57:50.500" v="784" actId="33423"/>
        <pc:sldMkLst>
          <pc:docMk/>
          <pc:sldMk cId="0" sldId="269"/>
        </pc:sldMkLst>
        <pc:spChg chg="add del mod">
          <ac:chgData name="Renyuan Lyu" userId="eadeb139afb46539" providerId="LiveId" clId="{39DAFBEE-58C3-4057-9F5D-4195497CAC81}" dt="2020-04-19T04:57:50.500" v="784" actId="33423"/>
          <ac:spMkLst>
            <pc:docMk/>
            <pc:sldMk cId="0" sldId="269"/>
            <ac:spMk id="4" creationId="{00000000-0000-0000-0000-000000000000}"/>
          </ac:spMkLst>
        </pc:spChg>
        <pc:spChg chg="add del mod">
          <ac:chgData name="Renyuan Lyu" userId="eadeb139afb46539" providerId="LiveId" clId="{39DAFBEE-58C3-4057-9F5D-4195497CAC81}" dt="2020-04-19T04:57:50.499" v="783" actId="33423"/>
          <ac:spMkLst>
            <pc:docMk/>
            <pc:sldMk cId="0" sldId="269"/>
            <ac:spMk id="14339" creationId="{00000000-0000-0000-0000-000000000000}"/>
          </ac:spMkLst>
        </pc:spChg>
        <pc:spChg chg="add del mod">
          <ac:chgData name="Renyuan Lyu" userId="eadeb139afb46539" providerId="LiveId" clId="{39DAFBEE-58C3-4057-9F5D-4195497CAC81}" dt="2020-04-19T04:57:50.499" v="782" actId="33423"/>
          <ac:spMkLst>
            <pc:docMk/>
            <pc:sldMk cId="0" sldId="269"/>
            <ac:spMk id="14340" creationId="{00000000-0000-0000-0000-000000000000}"/>
          </ac:spMkLst>
        </pc:spChg>
        <pc:graphicFrameChg chg="add del mod replId">
          <ac:chgData name="Renyuan Lyu" userId="eadeb139afb46539" providerId="LiveId" clId="{39DAFBEE-58C3-4057-9F5D-4195497CAC81}" dt="2020-04-19T04:57:50.500" v="784" actId="33423"/>
          <ac:graphicFrameMkLst>
            <pc:docMk/>
            <pc:sldMk cId="0" sldId="269"/>
            <ac:graphicFrameMk id="4" creationId="{00000000-0000-0000-0000-000000000000}"/>
          </ac:graphicFrameMkLst>
        </pc:graphicFrameChg>
        <pc:graphicFrameChg chg="add del mod replId">
          <ac:chgData name="Renyuan Lyu" userId="eadeb139afb46539" providerId="LiveId" clId="{39DAFBEE-58C3-4057-9F5D-4195497CAC81}" dt="2020-04-19T04:57:50.499" v="783" actId="33423"/>
          <ac:graphicFrameMkLst>
            <pc:docMk/>
            <pc:sldMk cId="0" sldId="269"/>
            <ac:graphicFrameMk id="14339" creationId="{00000000-0000-0000-0000-000000000000}"/>
          </ac:graphicFrameMkLst>
        </pc:graphicFrameChg>
        <pc:graphicFrameChg chg="add del mod replId">
          <ac:chgData name="Renyuan Lyu" userId="eadeb139afb46539" providerId="LiveId" clId="{39DAFBEE-58C3-4057-9F5D-4195497CAC81}" dt="2020-04-19T04:57:50.499" v="782" actId="33423"/>
          <ac:graphicFrameMkLst>
            <pc:docMk/>
            <pc:sldMk cId="0" sldId="269"/>
            <ac:graphicFrameMk id="14340" creationId="{00000000-0000-0000-0000-000000000000}"/>
          </ac:graphicFrameMkLst>
        </pc:graphicFrameChg>
      </pc:sldChg>
      <pc:sldChg chg="addSp delSp modSp mod">
        <pc:chgData name="Renyuan Lyu" userId="eadeb139afb46539" providerId="LiveId" clId="{39DAFBEE-58C3-4057-9F5D-4195497CAC81}" dt="2020-04-19T04:57:50.498" v="781" actId="33423"/>
        <pc:sldMkLst>
          <pc:docMk/>
          <pc:sldMk cId="0" sldId="271"/>
        </pc:sldMkLst>
        <pc:spChg chg="add del mod">
          <ac:chgData name="Renyuan Lyu" userId="eadeb139afb46539" providerId="LiveId" clId="{39DAFBEE-58C3-4057-9F5D-4195497CAC81}" dt="2020-04-19T04:57:50.498" v="781" actId="33423"/>
          <ac:spMkLst>
            <pc:docMk/>
            <pc:sldMk cId="0" sldId="271"/>
            <ac:spMk id="4" creationId="{00000000-0000-0000-0000-000000000000}"/>
          </ac:spMkLst>
        </pc:spChg>
        <pc:spChg chg="add del">
          <ac:chgData name="Renyuan Lyu" userId="eadeb139afb46539" providerId="LiveId" clId="{39DAFBEE-58C3-4057-9F5D-4195497CAC81}" dt="2020-04-19T04:57:50.497" v="780" actId="33423"/>
          <ac:spMkLst>
            <pc:docMk/>
            <pc:sldMk cId="0" sldId="271"/>
            <ac:spMk id="19459" creationId="{00000000-0000-0000-0000-000000000000}"/>
          </ac:spMkLst>
        </pc:spChg>
        <pc:graphicFrameChg chg="add del mod replId">
          <ac:chgData name="Renyuan Lyu" userId="eadeb139afb46539" providerId="LiveId" clId="{39DAFBEE-58C3-4057-9F5D-4195497CAC81}" dt="2020-04-19T04:57:50.498" v="781" actId="33423"/>
          <ac:graphicFrameMkLst>
            <pc:docMk/>
            <pc:sldMk cId="0" sldId="271"/>
            <ac:graphicFrameMk id="4" creationId="{00000000-0000-0000-0000-000000000000}"/>
          </ac:graphicFrameMkLst>
        </pc:graphicFrameChg>
        <pc:graphicFrameChg chg="add del mod replId">
          <ac:chgData name="Renyuan Lyu" userId="eadeb139afb46539" providerId="LiveId" clId="{39DAFBEE-58C3-4057-9F5D-4195497CAC81}" dt="2020-04-19T04:57:50.497" v="780" actId="33423"/>
          <ac:graphicFrameMkLst>
            <pc:docMk/>
            <pc:sldMk cId="0" sldId="271"/>
            <ac:graphicFrameMk id="19459" creationId="{00000000-0000-0000-0000-000000000000}"/>
          </ac:graphicFrameMkLst>
        </pc:graphicFrameChg>
      </pc:sldChg>
      <pc:sldChg chg="addSp delSp modSp mod">
        <pc:chgData name="Renyuan Lyu" userId="eadeb139afb46539" providerId="LiveId" clId="{39DAFBEE-58C3-4057-9F5D-4195497CAC81}" dt="2020-04-19T04:57:50.497" v="779" actId="33423"/>
        <pc:sldMkLst>
          <pc:docMk/>
          <pc:sldMk cId="0" sldId="273"/>
        </pc:sldMkLst>
        <pc:spChg chg="add del mod">
          <ac:chgData name="Renyuan Lyu" userId="eadeb139afb46539" providerId="LiveId" clId="{39DAFBEE-58C3-4057-9F5D-4195497CAC81}" dt="2020-04-19T04:57:50.497" v="779" actId="33423"/>
          <ac:spMkLst>
            <pc:docMk/>
            <pc:sldMk cId="0" sldId="273"/>
            <ac:spMk id="4" creationId="{00000000-0000-0000-0000-000000000000}"/>
          </ac:spMkLst>
        </pc:spChg>
        <pc:graphicFrameChg chg="add del mod replId">
          <ac:chgData name="Renyuan Lyu" userId="eadeb139afb46539" providerId="LiveId" clId="{39DAFBEE-58C3-4057-9F5D-4195497CAC81}" dt="2020-04-19T04:57:50.497" v="779" actId="33423"/>
          <ac:graphicFrameMkLst>
            <pc:docMk/>
            <pc:sldMk cId="0" sldId="273"/>
            <ac:graphicFrameMk id="4" creationId="{00000000-0000-0000-0000-000000000000}"/>
          </ac:graphicFrameMkLst>
        </pc:graphicFrameChg>
      </pc:sldChg>
      <pc:sldChg chg="addSp delSp modSp mod">
        <pc:chgData name="Renyuan Lyu" userId="eadeb139afb46539" providerId="LiveId" clId="{39DAFBEE-58C3-4057-9F5D-4195497CAC81}" dt="2020-04-19T04:57:50.496" v="778" actId="33423"/>
        <pc:sldMkLst>
          <pc:docMk/>
          <pc:sldMk cId="0" sldId="276"/>
        </pc:sldMkLst>
        <pc:spChg chg="add del mod">
          <ac:chgData name="Renyuan Lyu" userId="eadeb139afb46539" providerId="LiveId" clId="{39DAFBEE-58C3-4057-9F5D-4195497CAC81}" dt="2020-04-19T04:57:50.495" v="777" actId="33423"/>
          <ac:spMkLst>
            <pc:docMk/>
            <pc:sldMk cId="0" sldId="276"/>
            <ac:spMk id="6" creationId="{00000000-0000-0000-0000-000000000000}"/>
          </ac:spMkLst>
        </pc:spChg>
        <pc:spChg chg="add del">
          <ac:chgData name="Renyuan Lyu" userId="eadeb139afb46539" providerId="LiveId" clId="{39DAFBEE-58C3-4057-9F5D-4195497CAC81}" dt="2020-04-19T04:57:50.496" v="778" actId="33423"/>
          <ac:spMkLst>
            <pc:docMk/>
            <pc:sldMk cId="0" sldId="276"/>
            <ac:spMk id="24579" creationId="{00000000-0000-0000-0000-000000000000}"/>
          </ac:spMkLst>
        </pc:spChg>
        <pc:graphicFrameChg chg="add del mod replId">
          <ac:chgData name="Renyuan Lyu" userId="eadeb139afb46539" providerId="LiveId" clId="{39DAFBEE-58C3-4057-9F5D-4195497CAC81}" dt="2020-04-19T04:57:50.495" v="777" actId="33423"/>
          <ac:graphicFrameMkLst>
            <pc:docMk/>
            <pc:sldMk cId="0" sldId="276"/>
            <ac:graphicFrameMk id="6" creationId="{00000000-0000-0000-0000-000000000000}"/>
          </ac:graphicFrameMkLst>
        </pc:graphicFrameChg>
        <pc:graphicFrameChg chg="add del mod replId">
          <ac:chgData name="Renyuan Lyu" userId="eadeb139afb46539" providerId="LiveId" clId="{39DAFBEE-58C3-4057-9F5D-4195497CAC81}" dt="2020-04-19T04:57:50.496" v="778" actId="33423"/>
          <ac:graphicFrameMkLst>
            <pc:docMk/>
            <pc:sldMk cId="0" sldId="276"/>
            <ac:graphicFrameMk id="24579" creationId="{00000000-0000-0000-0000-000000000000}"/>
          </ac:graphicFrameMkLst>
        </pc:graphicFrameChg>
      </pc:sldChg>
      <pc:sldChg chg="addSp delSp modSp mod">
        <pc:chgData name="Renyuan Lyu" userId="eadeb139afb46539" providerId="LiveId" clId="{39DAFBEE-58C3-4057-9F5D-4195497CAC81}" dt="2020-04-19T04:57:50.495" v="776" actId="33423"/>
        <pc:sldMkLst>
          <pc:docMk/>
          <pc:sldMk cId="0" sldId="282"/>
        </pc:sldMkLst>
        <pc:spChg chg="add del mod">
          <ac:chgData name="Renyuan Lyu" userId="eadeb139afb46539" providerId="LiveId" clId="{39DAFBEE-58C3-4057-9F5D-4195497CAC81}" dt="2020-04-19T04:57:50.495" v="776" actId="33423"/>
          <ac:spMkLst>
            <pc:docMk/>
            <pc:sldMk cId="0" sldId="282"/>
            <ac:spMk id="4" creationId="{00000000-0000-0000-0000-000000000000}"/>
          </ac:spMkLst>
        </pc:spChg>
        <pc:graphicFrameChg chg="add del mod replId">
          <ac:chgData name="Renyuan Lyu" userId="eadeb139afb46539" providerId="LiveId" clId="{39DAFBEE-58C3-4057-9F5D-4195497CAC81}" dt="2020-04-19T04:57:50.495" v="776" actId="33423"/>
          <ac:graphicFrameMkLst>
            <pc:docMk/>
            <pc:sldMk cId="0" sldId="282"/>
            <ac:graphicFrameMk id="4" creationId="{00000000-0000-0000-0000-000000000000}"/>
          </ac:graphicFrameMkLst>
        </pc:graphicFrameChg>
      </pc:sldChg>
      <pc:sldChg chg="addSp delSp modSp mod">
        <pc:chgData name="Renyuan Lyu" userId="eadeb139afb46539" providerId="LiveId" clId="{39DAFBEE-58C3-4057-9F5D-4195497CAC81}" dt="2020-04-19T04:57:50.494" v="775" actId="33423"/>
        <pc:sldMkLst>
          <pc:docMk/>
          <pc:sldMk cId="0" sldId="286"/>
        </pc:sldMkLst>
        <pc:spChg chg="add del mod">
          <ac:chgData name="Renyuan Lyu" userId="eadeb139afb46539" providerId="LiveId" clId="{39DAFBEE-58C3-4057-9F5D-4195497CAC81}" dt="2020-04-19T04:57:50.494" v="775" actId="33423"/>
          <ac:spMkLst>
            <pc:docMk/>
            <pc:sldMk cId="0" sldId="286"/>
            <ac:spMk id="6" creationId="{00000000-0000-0000-0000-000000000000}"/>
          </ac:spMkLst>
        </pc:spChg>
        <pc:graphicFrameChg chg="add del mod replId">
          <ac:chgData name="Renyuan Lyu" userId="eadeb139afb46539" providerId="LiveId" clId="{39DAFBEE-58C3-4057-9F5D-4195497CAC81}" dt="2020-04-19T04:57:50.494" v="775" actId="33423"/>
          <ac:graphicFrameMkLst>
            <pc:docMk/>
            <pc:sldMk cId="0" sldId="286"/>
            <ac:graphicFrameMk id="6" creationId="{00000000-0000-0000-0000-000000000000}"/>
          </ac:graphicFrameMkLst>
        </pc:graphicFrameChg>
      </pc:sldChg>
      <pc:sldChg chg="modSp">
        <pc:chgData name="Renyuan Lyu" userId="eadeb139afb46539" providerId="LiveId" clId="{39DAFBEE-58C3-4057-9F5D-4195497CAC81}" dt="2020-04-19T03:38:01.591" v="149"/>
        <pc:sldMkLst>
          <pc:docMk/>
          <pc:sldMk cId="0" sldId="288"/>
        </pc:sldMkLst>
        <pc:spChg chg="mod">
          <ac:chgData name="Renyuan Lyu" userId="eadeb139afb46539" providerId="LiveId" clId="{39DAFBEE-58C3-4057-9F5D-4195497CAC81}" dt="2020-04-19T03:38:01.591" v="149"/>
          <ac:spMkLst>
            <pc:docMk/>
            <pc:sldMk cId="0" sldId="288"/>
            <ac:spMk id="2" creationId="{00000000-0000-0000-0000-000000000000}"/>
          </ac:spMkLst>
        </pc:spChg>
      </pc:sldChg>
      <pc:sldChg chg="addSp delSp modSp mod">
        <pc:chgData name="Renyuan Lyu" userId="eadeb139afb46539" providerId="LiveId" clId="{39DAFBEE-58C3-4057-9F5D-4195497CAC81}" dt="2020-04-19T04:57:50.494" v="774" actId="33423"/>
        <pc:sldMkLst>
          <pc:docMk/>
          <pc:sldMk cId="0" sldId="296"/>
        </pc:sldMkLst>
        <pc:spChg chg="add del mod">
          <ac:chgData name="Renyuan Lyu" userId="eadeb139afb46539" providerId="LiveId" clId="{39DAFBEE-58C3-4057-9F5D-4195497CAC81}" dt="2020-04-19T04:57:50.494" v="774" actId="33423"/>
          <ac:spMkLst>
            <pc:docMk/>
            <pc:sldMk cId="0" sldId="296"/>
            <ac:spMk id="4" creationId="{00000000-0000-0000-0000-000000000000}"/>
          </ac:spMkLst>
        </pc:spChg>
        <pc:spChg chg="add del mod">
          <ac:chgData name="Renyuan Lyu" userId="eadeb139afb46539" providerId="LiveId" clId="{39DAFBEE-58C3-4057-9F5D-4195497CAC81}" dt="2020-04-19T04:57:50.493" v="773" actId="33423"/>
          <ac:spMkLst>
            <pc:docMk/>
            <pc:sldMk cId="0" sldId="296"/>
            <ac:spMk id="5" creationId="{00000000-0000-0000-0000-000000000000}"/>
          </ac:spMkLst>
        </pc:spChg>
        <pc:spChg chg="add del mod">
          <ac:chgData name="Renyuan Lyu" userId="eadeb139afb46539" providerId="LiveId" clId="{39DAFBEE-58C3-4057-9F5D-4195497CAC81}" dt="2020-04-19T04:57:50.491" v="771" actId="33423"/>
          <ac:spMkLst>
            <pc:docMk/>
            <pc:sldMk cId="0" sldId="296"/>
            <ac:spMk id="7" creationId="{00000000-0000-0000-0000-000000000000}"/>
          </ac:spMkLst>
        </pc:spChg>
        <pc:spChg chg="add del mod">
          <ac:chgData name="Renyuan Lyu" userId="eadeb139afb46539" providerId="LiveId" clId="{39DAFBEE-58C3-4057-9F5D-4195497CAC81}" dt="2020-04-19T04:57:50.492" v="772" actId="33423"/>
          <ac:spMkLst>
            <pc:docMk/>
            <pc:sldMk cId="0" sldId="296"/>
            <ac:spMk id="62468" creationId="{00000000-0000-0000-0000-000000000000}"/>
          </ac:spMkLst>
        </pc:spChg>
        <pc:graphicFrameChg chg="add del mod replId">
          <ac:chgData name="Renyuan Lyu" userId="eadeb139afb46539" providerId="LiveId" clId="{39DAFBEE-58C3-4057-9F5D-4195497CAC81}" dt="2020-04-19T04:57:50.494" v="774" actId="33423"/>
          <ac:graphicFrameMkLst>
            <pc:docMk/>
            <pc:sldMk cId="0" sldId="296"/>
            <ac:graphicFrameMk id="4" creationId="{00000000-0000-0000-0000-000000000000}"/>
          </ac:graphicFrameMkLst>
        </pc:graphicFrameChg>
        <pc:graphicFrameChg chg="add del mod replId">
          <ac:chgData name="Renyuan Lyu" userId="eadeb139afb46539" providerId="LiveId" clId="{39DAFBEE-58C3-4057-9F5D-4195497CAC81}" dt="2020-04-19T04:57:50.493" v="773" actId="33423"/>
          <ac:graphicFrameMkLst>
            <pc:docMk/>
            <pc:sldMk cId="0" sldId="296"/>
            <ac:graphicFrameMk id="5" creationId="{00000000-0000-0000-0000-000000000000}"/>
          </ac:graphicFrameMkLst>
        </pc:graphicFrameChg>
        <pc:graphicFrameChg chg="add del mod replId">
          <ac:chgData name="Renyuan Lyu" userId="eadeb139afb46539" providerId="LiveId" clId="{39DAFBEE-58C3-4057-9F5D-4195497CAC81}" dt="2020-04-19T04:57:50.491" v="771" actId="33423"/>
          <ac:graphicFrameMkLst>
            <pc:docMk/>
            <pc:sldMk cId="0" sldId="296"/>
            <ac:graphicFrameMk id="7" creationId="{00000000-0000-0000-0000-000000000000}"/>
          </ac:graphicFrameMkLst>
        </pc:graphicFrameChg>
        <pc:graphicFrameChg chg="add del mod replId">
          <ac:chgData name="Renyuan Lyu" userId="eadeb139afb46539" providerId="LiveId" clId="{39DAFBEE-58C3-4057-9F5D-4195497CAC81}" dt="2020-04-19T04:57:50.492" v="772" actId="33423"/>
          <ac:graphicFrameMkLst>
            <pc:docMk/>
            <pc:sldMk cId="0" sldId="296"/>
            <ac:graphicFrameMk id="62468" creationId="{00000000-0000-0000-0000-000000000000}"/>
          </ac:graphicFrameMkLst>
        </pc:graphicFrameChg>
      </pc:sldChg>
      <pc:sldChg chg="addSp delSp modSp mod">
        <pc:chgData name="Renyuan Lyu" userId="eadeb139afb46539" providerId="LiveId" clId="{39DAFBEE-58C3-4057-9F5D-4195497CAC81}" dt="2020-04-19T04:57:50.491" v="770" actId="33423"/>
        <pc:sldMkLst>
          <pc:docMk/>
          <pc:sldMk cId="0" sldId="298"/>
        </pc:sldMkLst>
        <pc:spChg chg="add del">
          <ac:chgData name="Renyuan Lyu" userId="eadeb139afb46539" providerId="LiveId" clId="{39DAFBEE-58C3-4057-9F5D-4195497CAC81}" dt="2020-04-19T04:57:50.491" v="770" actId="33423"/>
          <ac:spMkLst>
            <pc:docMk/>
            <pc:sldMk cId="0" sldId="298"/>
            <ac:spMk id="4" creationId="{00000000-0000-0000-0000-000000000000}"/>
          </ac:spMkLst>
        </pc:spChg>
        <pc:graphicFrameChg chg="add del mod replId">
          <ac:chgData name="Renyuan Lyu" userId="eadeb139afb46539" providerId="LiveId" clId="{39DAFBEE-58C3-4057-9F5D-4195497CAC81}" dt="2020-04-19T04:57:50.491" v="770" actId="33423"/>
          <ac:graphicFrameMkLst>
            <pc:docMk/>
            <pc:sldMk cId="0" sldId="298"/>
            <ac:graphicFrameMk id="4" creationId="{00000000-0000-0000-0000-000000000000}"/>
          </ac:graphicFrameMkLst>
        </pc:graphicFrameChg>
      </pc:sldChg>
      <pc:sldChg chg="addSp delSp modSp mod">
        <pc:chgData name="Renyuan Lyu" userId="eadeb139afb46539" providerId="LiveId" clId="{39DAFBEE-58C3-4057-9F5D-4195497CAC81}" dt="2020-04-19T04:57:50.490" v="769" actId="33423"/>
        <pc:sldMkLst>
          <pc:docMk/>
          <pc:sldMk cId="0" sldId="315"/>
        </pc:sldMkLst>
        <pc:spChg chg="mod">
          <ac:chgData name="Renyuan Lyu" userId="eadeb139afb46539" providerId="LiveId" clId="{39DAFBEE-58C3-4057-9F5D-4195497CAC81}" dt="2020-04-19T03:41:18.460" v="226"/>
          <ac:spMkLst>
            <pc:docMk/>
            <pc:sldMk cId="0" sldId="315"/>
            <ac:spMk id="2" creationId="{00000000-0000-0000-0000-000000000000}"/>
          </ac:spMkLst>
        </pc:spChg>
        <pc:spChg chg="add del mod">
          <ac:chgData name="Renyuan Lyu" userId="eadeb139afb46539" providerId="LiveId" clId="{39DAFBEE-58C3-4057-9F5D-4195497CAC81}" dt="2020-04-19T04:57:50.490" v="769" actId="33423"/>
          <ac:spMkLst>
            <pc:docMk/>
            <pc:sldMk cId="0" sldId="315"/>
            <ac:spMk id="7" creationId="{00000000-0000-0000-0000-000000000000}"/>
          </ac:spMkLst>
        </pc:spChg>
        <pc:spChg chg="add del">
          <ac:chgData name="Renyuan Lyu" userId="eadeb139afb46539" providerId="LiveId" clId="{39DAFBEE-58C3-4057-9F5D-4195497CAC81}" dt="2020-04-19T04:57:50.490" v="768" actId="33423"/>
          <ac:spMkLst>
            <pc:docMk/>
            <pc:sldMk cId="0" sldId="315"/>
            <ac:spMk id="8" creationId="{00000000-0000-0000-0000-000000000000}"/>
          </ac:spMkLst>
        </pc:spChg>
        <pc:graphicFrameChg chg="add del mod replId">
          <ac:chgData name="Renyuan Lyu" userId="eadeb139afb46539" providerId="LiveId" clId="{39DAFBEE-58C3-4057-9F5D-4195497CAC81}" dt="2020-04-19T04:57:50.490" v="769" actId="33423"/>
          <ac:graphicFrameMkLst>
            <pc:docMk/>
            <pc:sldMk cId="0" sldId="315"/>
            <ac:graphicFrameMk id="7" creationId="{00000000-0000-0000-0000-000000000000}"/>
          </ac:graphicFrameMkLst>
        </pc:graphicFrameChg>
        <pc:graphicFrameChg chg="add del mod replId">
          <ac:chgData name="Renyuan Lyu" userId="eadeb139afb46539" providerId="LiveId" clId="{39DAFBEE-58C3-4057-9F5D-4195497CAC81}" dt="2020-04-19T04:57:50.490" v="768" actId="33423"/>
          <ac:graphicFrameMkLst>
            <pc:docMk/>
            <pc:sldMk cId="0" sldId="315"/>
            <ac:graphicFrameMk id="8" creationId="{00000000-0000-0000-0000-000000000000}"/>
          </ac:graphicFrameMkLst>
        </pc:graphicFrameChg>
      </pc:sldChg>
      <pc:sldChg chg="modSp">
        <pc:chgData name="Renyuan Lyu" userId="eadeb139afb46539" providerId="LiveId" clId="{39DAFBEE-58C3-4057-9F5D-4195497CAC81}" dt="2020-04-19T03:41:50.030" v="227"/>
        <pc:sldMkLst>
          <pc:docMk/>
          <pc:sldMk cId="0" sldId="316"/>
        </pc:sldMkLst>
        <pc:spChg chg="mod">
          <ac:chgData name="Renyuan Lyu" userId="eadeb139afb46539" providerId="LiveId" clId="{39DAFBEE-58C3-4057-9F5D-4195497CAC81}" dt="2020-04-19T03:41:50.030" v="227"/>
          <ac:spMkLst>
            <pc:docMk/>
            <pc:sldMk cId="0" sldId="316"/>
            <ac:spMk id="2" creationId="{00000000-0000-0000-0000-000000000000}"/>
          </ac:spMkLst>
        </pc:spChg>
      </pc:sldChg>
      <pc:sldChg chg="modSp">
        <pc:chgData name="Renyuan Lyu" userId="eadeb139afb46539" providerId="LiveId" clId="{39DAFBEE-58C3-4057-9F5D-4195497CAC81}" dt="2020-04-19T03:41:59.372" v="228"/>
        <pc:sldMkLst>
          <pc:docMk/>
          <pc:sldMk cId="0" sldId="317"/>
        </pc:sldMkLst>
        <pc:spChg chg="mod">
          <ac:chgData name="Renyuan Lyu" userId="eadeb139afb46539" providerId="LiveId" clId="{39DAFBEE-58C3-4057-9F5D-4195497CAC81}" dt="2020-04-19T03:41:59.372" v="228"/>
          <ac:spMkLst>
            <pc:docMk/>
            <pc:sldMk cId="0" sldId="317"/>
            <ac:spMk id="2" creationId="{00000000-0000-0000-0000-000000000000}"/>
          </ac:spMkLst>
        </pc:spChg>
      </pc:sldChg>
      <pc:sldChg chg="modSp">
        <pc:chgData name="Renyuan Lyu" userId="eadeb139afb46539" providerId="LiveId" clId="{39DAFBEE-58C3-4057-9F5D-4195497CAC81}" dt="2020-04-19T03:42:12.245" v="229"/>
        <pc:sldMkLst>
          <pc:docMk/>
          <pc:sldMk cId="0" sldId="318"/>
        </pc:sldMkLst>
        <pc:spChg chg="mod">
          <ac:chgData name="Renyuan Lyu" userId="eadeb139afb46539" providerId="LiveId" clId="{39DAFBEE-58C3-4057-9F5D-4195497CAC81}" dt="2020-04-19T03:42:12.245" v="229"/>
          <ac:spMkLst>
            <pc:docMk/>
            <pc:sldMk cId="0" sldId="318"/>
            <ac:spMk id="2" creationId="{00000000-0000-0000-0000-000000000000}"/>
          </ac:spMkLst>
        </pc:spChg>
      </pc:sldChg>
      <pc:sldChg chg="modSp">
        <pc:chgData name="Renyuan Lyu" userId="eadeb139afb46539" providerId="LiveId" clId="{39DAFBEE-58C3-4057-9F5D-4195497CAC81}" dt="2020-04-19T03:42:20.236" v="230"/>
        <pc:sldMkLst>
          <pc:docMk/>
          <pc:sldMk cId="0" sldId="319"/>
        </pc:sldMkLst>
        <pc:spChg chg="mod">
          <ac:chgData name="Renyuan Lyu" userId="eadeb139afb46539" providerId="LiveId" clId="{39DAFBEE-58C3-4057-9F5D-4195497CAC81}" dt="2020-04-19T03:42:20.236" v="230"/>
          <ac:spMkLst>
            <pc:docMk/>
            <pc:sldMk cId="0" sldId="319"/>
            <ac:spMk id="2" creationId="{00000000-0000-0000-0000-000000000000}"/>
          </ac:spMkLst>
        </pc:spChg>
      </pc:sldChg>
      <pc:sldChg chg="addSp delSp modSp mod">
        <pc:chgData name="Renyuan Lyu" userId="eadeb139afb46539" providerId="LiveId" clId="{39DAFBEE-58C3-4057-9F5D-4195497CAC81}" dt="2020-04-19T04:57:50.489" v="767" actId="33423"/>
        <pc:sldMkLst>
          <pc:docMk/>
          <pc:sldMk cId="0" sldId="326"/>
        </pc:sldMkLst>
        <pc:spChg chg="add del mod">
          <ac:chgData name="Renyuan Lyu" userId="eadeb139afb46539" providerId="LiveId" clId="{39DAFBEE-58C3-4057-9F5D-4195497CAC81}" dt="2020-04-19T04:57:50.489" v="767" actId="33423"/>
          <ac:spMkLst>
            <pc:docMk/>
            <pc:sldMk cId="0" sldId="326"/>
            <ac:spMk id="8" creationId="{00000000-0000-0000-0000-000000000000}"/>
          </ac:spMkLst>
        </pc:spChg>
        <pc:spChg chg="add del mod">
          <ac:chgData name="Renyuan Lyu" userId="eadeb139afb46539" providerId="LiveId" clId="{39DAFBEE-58C3-4057-9F5D-4195497CAC81}" dt="2020-04-19T04:57:50.488" v="765" actId="33423"/>
          <ac:spMkLst>
            <pc:docMk/>
            <pc:sldMk cId="0" sldId="326"/>
            <ac:spMk id="11" creationId="{00000000-0000-0000-0000-000000000000}"/>
          </ac:spMkLst>
        </pc:spChg>
        <pc:spChg chg="add del mod">
          <ac:chgData name="Renyuan Lyu" userId="eadeb139afb46539" providerId="LiveId" clId="{39DAFBEE-58C3-4057-9F5D-4195497CAC81}" dt="2020-04-19T04:57:50.488" v="766" actId="33423"/>
          <ac:spMkLst>
            <pc:docMk/>
            <pc:sldMk cId="0" sldId="326"/>
            <ac:spMk id="93189" creationId="{00000000-0000-0000-0000-000000000000}"/>
          </ac:spMkLst>
        </pc:spChg>
        <pc:spChg chg="add del">
          <ac:chgData name="Renyuan Lyu" userId="eadeb139afb46539" providerId="LiveId" clId="{39DAFBEE-58C3-4057-9F5D-4195497CAC81}" dt="2020-04-19T04:57:50.487" v="764" actId="33423"/>
          <ac:spMkLst>
            <pc:docMk/>
            <pc:sldMk cId="0" sldId="326"/>
            <ac:spMk id="93192" creationId="{00000000-0000-0000-0000-000000000000}"/>
          </ac:spMkLst>
        </pc:spChg>
        <pc:graphicFrameChg chg="add del mod replId">
          <ac:chgData name="Renyuan Lyu" userId="eadeb139afb46539" providerId="LiveId" clId="{39DAFBEE-58C3-4057-9F5D-4195497CAC81}" dt="2020-04-19T04:57:50.489" v="767" actId="33423"/>
          <ac:graphicFrameMkLst>
            <pc:docMk/>
            <pc:sldMk cId="0" sldId="326"/>
            <ac:graphicFrameMk id="8" creationId="{00000000-0000-0000-0000-000000000000}"/>
          </ac:graphicFrameMkLst>
        </pc:graphicFrameChg>
        <pc:graphicFrameChg chg="add del mod replId">
          <ac:chgData name="Renyuan Lyu" userId="eadeb139afb46539" providerId="LiveId" clId="{39DAFBEE-58C3-4057-9F5D-4195497CAC81}" dt="2020-04-19T04:57:50.488" v="765" actId="33423"/>
          <ac:graphicFrameMkLst>
            <pc:docMk/>
            <pc:sldMk cId="0" sldId="326"/>
            <ac:graphicFrameMk id="11" creationId="{00000000-0000-0000-0000-000000000000}"/>
          </ac:graphicFrameMkLst>
        </pc:graphicFrameChg>
        <pc:graphicFrameChg chg="add del mod replId">
          <ac:chgData name="Renyuan Lyu" userId="eadeb139afb46539" providerId="LiveId" clId="{39DAFBEE-58C3-4057-9F5D-4195497CAC81}" dt="2020-04-19T04:57:50.488" v="766" actId="33423"/>
          <ac:graphicFrameMkLst>
            <pc:docMk/>
            <pc:sldMk cId="0" sldId="326"/>
            <ac:graphicFrameMk id="93189" creationId="{00000000-0000-0000-0000-000000000000}"/>
          </ac:graphicFrameMkLst>
        </pc:graphicFrameChg>
        <pc:graphicFrameChg chg="add del mod replId">
          <ac:chgData name="Renyuan Lyu" userId="eadeb139afb46539" providerId="LiveId" clId="{39DAFBEE-58C3-4057-9F5D-4195497CAC81}" dt="2020-04-19T04:57:50.487" v="764" actId="33423"/>
          <ac:graphicFrameMkLst>
            <pc:docMk/>
            <pc:sldMk cId="0" sldId="326"/>
            <ac:graphicFrameMk id="93192" creationId="{00000000-0000-0000-0000-000000000000}"/>
          </ac:graphicFrameMkLst>
        </pc:graphicFrameChg>
      </pc:sldChg>
      <pc:sldChg chg="addSp delSp modSp mod">
        <pc:chgData name="Renyuan Lyu" userId="eadeb139afb46539" providerId="LiveId" clId="{39DAFBEE-58C3-4057-9F5D-4195497CAC81}" dt="2020-04-19T04:57:50.486" v="763" actId="33423"/>
        <pc:sldMkLst>
          <pc:docMk/>
          <pc:sldMk cId="0" sldId="329"/>
        </pc:sldMkLst>
        <pc:spChg chg="add del">
          <ac:chgData name="Renyuan Lyu" userId="eadeb139afb46539" providerId="LiveId" clId="{39DAFBEE-58C3-4057-9F5D-4195497CAC81}" dt="2020-04-19T04:57:50.486" v="763" actId="33423"/>
          <ac:spMkLst>
            <pc:docMk/>
            <pc:sldMk cId="0" sldId="329"/>
            <ac:spMk id="96261" creationId="{00000000-0000-0000-0000-000000000000}"/>
          </ac:spMkLst>
        </pc:spChg>
        <pc:spChg chg="add del mod">
          <ac:chgData name="Renyuan Lyu" userId="eadeb139afb46539" providerId="LiveId" clId="{39DAFBEE-58C3-4057-9F5D-4195497CAC81}" dt="2020-04-19T04:57:50.486" v="762" actId="33423"/>
          <ac:spMkLst>
            <pc:docMk/>
            <pc:sldMk cId="0" sldId="329"/>
            <ac:spMk id="96262" creationId="{00000000-0000-0000-0000-000000000000}"/>
          </ac:spMkLst>
        </pc:spChg>
        <pc:spChg chg="add del">
          <ac:chgData name="Renyuan Lyu" userId="eadeb139afb46539" providerId="LiveId" clId="{39DAFBEE-58C3-4057-9F5D-4195497CAC81}" dt="2020-04-19T04:57:50.485" v="761" actId="33423"/>
          <ac:spMkLst>
            <pc:docMk/>
            <pc:sldMk cId="0" sldId="329"/>
            <ac:spMk id="96263" creationId="{00000000-0000-0000-0000-000000000000}"/>
          </ac:spMkLst>
        </pc:spChg>
        <pc:graphicFrameChg chg="add del mod replId">
          <ac:chgData name="Renyuan Lyu" userId="eadeb139afb46539" providerId="LiveId" clId="{39DAFBEE-58C3-4057-9F5D-4195497CAC81}" dt="2020-04-19T04:57:50.486" v="763" actId="33423"/>
          <ac:graphicFrameMkLst>
            <pc:docMk/>
            <pc:sldMk cId="0" sldId="329"/>
            <ac:graphicFrameMk id="96261" creationId="{00000000-0000-0000-0000-000000000000}"/>
          </ac:graphicFrameMkLst>
        </pc:graphicFrameChg>
        <pc:graphicFrameChg chg="add del mod replId">
          <ac:chgData name="Renyuan Lyu" userId="eadeb139afb46539" providerId="LiveId" clId="{39DAFBEE-58C3-4057-9F5D-4195497CAC81}" dt="2020-04-19T04:57:50.486" v="762" actId="33423"/>
          <ac:graphicFrameMkLst>
            <pc:docMk/>
            <pc:sldMk cId="0" sldId="329"/>
            <ac:graphicFrameMk id="96262" creationId="{00000000-0000-0000-0000-000000000000}"/>
          </ac:graphicFrameMkLst>
        </pc:graphicFrameChg>
        <pc:graphicFrameChg chg="add del mod replId">
          <ac:chgData name="Renyuan Lyu" userId="eadeb139afb46539" providerId="LiveId" clId="{39DAFBEE-58C3-4057-9F5D-4195497CAC81}" dt="2020-04-19T04:57:50.485" v="761" actId="33423"/>
          <ac:graphicFrameMkLst>
            <pc:docMk/>
            <pc:sldMk cId="0" sldId="329"/>
            <ac:graphicFrameMk id="96263" creationId="{00000000-0000-0000-0000-000000000000}"/>
          </ac:graphicFrameMkLst>
        </pc:graphicFrameChg>
      </pc:sldChg>
      <pc:sldChg chg="addSp delSp modSp mod">
        <pc:chgData name="Renyuan Lyu" userId="eadeb139afb46539" providerId="LiveId" clId="{39DAFBEE-58C3-4057-9F5D-4195497CAC81}" dt="2020-04-19T04:57:50.484" v="760" actId="33423"/>
        <pc:sldMkLst>
          <pc:docMk/>
          <pc:sldMk cId="0" sldId="331"/>
        </pc:sldMkLst>
        <pc:spChg chg="add del">
          <ac:chgData name="Renyuan Lyu" userId="eadeb139afb46539" providerId="LiveId" clId="{39DAFBEE-58C3-4057-9F5D-4195497CAC81}" dt="2020-04-19T04:57:50.484" v="760" actId="33423"/>
          <ac:spMkLst>
            <pc:docMk/>
            <pc:sldMk cId="0" sldId="331"/>
            <ac:spMk id="4" creationId="{00000000-0000-0000-0000-000000000000}"/>
          </ac:spMkLst>
        </pc:spChg>
        <pc:spChg chg="add del mod">
          <ac:chgData name="Renyuan Lyu" userId="eadeb139afb46539" providerId="LiveId" clId="{39DAFBEE-58C3-4057-9F5D-4195497CAC81}" dt="2020-04-19T04:57:50.483" v="758" actId="33423"/>
          <ac:spMkLst>
            <pc:docMk/>
            <pc:sldMk cId="0" sldId="331"/>
            <ac:spMk id="6" creationId="{00000000-0000-0000-0000-000000000000}"/>
          </ac:spMkLst>
        </pc:spChg>
        <pc:spChg chg="add del">
          <ac:chgData name="Renyuan Lyu" userId="eadeb139afb46539" providerId="LiveId" clId="{39DAFBEE-58C3-4057-9F5D-4195497CAC81}" dt="2020-04-19T04:57:50.484" v="759" actId="33423"/>
          <ac:spMkLst>
            <pc:docMk/>
            <pc:sldMk cId="0" sldId="331"/>
            <ac:spMk id="98307" creationId="{00000000-0000-0000-0000-000000000000}"/>
          </ac:spMkLst>
        </pc:spChg>
        <pc:graphicFrameChg chg="add del mod replId">
          <ac:chgData name="Renyuan Lyu" userId="eadeb139afb46539" providerId="LiveId" clId="{39DAFBEE-58C3-4057-9F5D-4195497CAC81}" dt="2020-04-19T04:57:50.484" v="760" actId="33423"/>
          <ac:graphicFrameMkLst>
            <pc:docMk/>
            <pc:sldMk cId="0" sldId="331"/>
            <ac:graphicFrameMk id="4" creationId="{00000000-0000-0000-0000-000000000000}"/>
          </ac:graphicFrameMkLst>
        </pc:graphicFrameChg>
        <pc:graphicFrameChg chg="add del mod replId">
          <ac:chgData name="Renyuan Lyu" userId="eadeb139afb46539" providerId="LiveId" clId="{39DAFBEE-58C3-4057-9F5D-4195497CAC81}" dt="2020-04-19T04:57:50.483" v="758" actId="33423"/>
          <ac:graphicFrameMkLst>
            <pc:docMk/>
            <pc:sldMk cId="0" sldId="331"/>
            <ac:graphicFrameMk id="6" creationId="{00000000-0000-0000-0000-000000000000}"/>
          </ac:graphicFrameMkLst>
        </pc:graphicFrameChg>
        <pc:graphicFrameChg chg="add del mod replId">
          <ac:chgData name="Renyuan Lyu" userId="eadeb139afb46539" providerId="LiveId" clId="{39DAFBEE-58C3-4057-9F5D-4195497CAC81}" dt="2020-04-19T04:57:50.484" v="759" actId="33423"/>
          <ac:graphicFrameMkLst>
            <pc:docMk/>
            <pc:sldMk cId="0" sldId="331"/>
            <ac:graphicFrameMk id="98307" creationId="{00000000-0000-0000-0000-000000000000}"/>
          </ac:graphicFrameMkLst>
        </pc:graphicFrameChg>
      </pc:sldChg>
      <pc:sldChg chg="addSp delSp modSp mod">
        <pc:chgData name="Renyuan Lyu" userId="eadeb139afb46539" providerId="LiveId" clId="{39DAFBEE-58C3-4057-9F5D-4195497CAC81}" dt="2020-04-19T04:57:50.482" v="757" actId="33423"/>
        <pc:sldMkLst>
          <pc:docMk/>
          <pc:sldMk cId="0" sldId="334"/>
        </pc:sldMkLst>
        <pc:spChg chg="add del mod">
          <ac:chgData name="Renyuan Lyu" userId="eadeb139afb46539" providerId="LiveId" clId="{39DAFBEE-58C3-4057-9F5D-4195497CAC81}" dt="2020-04-19T04:57:50.482" v="757" actId="33423"/>
          <ac:spMkLst>
            <pc:docMk/>
            <pc:sldMk cId="0" sldId="334"/>
            <ac:spMk id="4" creationId="{00000000-0000-0000-0000-000000000000}"/>
          </ac:spMkLst>
        </pc:spChg>
        <pc:graphicFrameChg chg="add del mod replId">
          <ac:chgData name="Renyuan Lyu" userId="eadeb139afb46539" providerId="LiveId" clId="{39DAFBEE-58C3-4057-9F5D-4195497CAC81}" dt="2020-04-19T04:57:50.482" v="757" actId="33423"/>
          <ac:graphicFrameMkLst>
            <pc:docMk/>
            <pc:sldMk cId="0" sldId="334"/>
            <ac:graphicFrameMk id="4" creationId="{00000000-0000-0000-0000-000000000000}"/>
          </ac:graphicFrameMkLst>
        </pc:graphicFrameChg>
      </pc:sldChg>
      <pc:sldChg chg="addSp delSp modSp mod">
        <pc:chgData name="Renyuan Lyu" userId="eadeb139afb46539" providerId="LiveId" clId="{39DAFBEE-58C3-4057-9F5D-4195497CAC81}" dt="2020-04-19T04:57:50.482" v="756" actId="33423"/>
        <pc:sldMkLst>
          <pc:docMk/>
          <pc:sldMk cId="0" sldId="340"/>
        </pc:sldMkLst>
        <pc:spChg chg="add del mod">
          <ac:chgData name="Renyuan Lyu" userId="eadeb139afb46539" providerId="LiveId" clId="{39DAFBEE-58C3-4057-9F5D-4195497CAC81}" dt="2020-04-19T04:57:50.482" v="756" actId="33423"/>
          <ac:spMkLst>
            <pc:docMk/>
            <pc:sldMk cId="0" sldId="340"/>
            <ac:spMk id="7" creationId="{00000000-0000-0000-0000-000000000000}"/>
          </ac:spMkLst>
        </pc:spChg>
        <pc:spChg chg="add del mod">
          <ac:chgData name="Renyuan Lyu" userId="eadeb139afb46539" providerId="LiveId" clId="{39DAFBEE-58C3-4057-9F5D-4195497CAC81}" dt="2020-04-19T04:57:50.481" v="755" actId="33423"/>
          <ac:spMkLst>
            <pc:docMk/>
            <pc:sldMk cId="0" sldId="340"/>
            <ac:spMk id="108548" creationId="{00000000-0000-0000-0000-000000000000}"/>
          </ac:spMkLst>
        </pc:spChg>
        <pc:graphicFrameChg chg="add del mod replId">
          <ac:chgData name="Renyuan Lyu" userId="eadeb139afb46539" providerId="LiveId" clId="{39DAFBEE-58C3-4057-9F5D-4195497CAC81}" dt="2020-04-19T04:57:50.482" v="756" actId="33423"/>
          <ac:graphicFrameMkLst>
            <pc:docMk/>
            <pc:sldMk cId="0" sldId="340"/>
            <ac:graphicFrameMk id="7" creationId="{00000000-0000-0000-0000-000000000000}"/>
          </ac:graphicFrameMkLst>
        </pc:graphicFrameChg>
        <pc:graphicFrameChg chg="add del mod replId">
          <ac:chgData name="Renyuan Lyu" userId="eadeb139afb46539" providerId="LiveId" clId="{39DAFBEE-58C3-4057-9F5D-4195497CAC81}" dt="2020-04-19T04:57:50.481" v="755" actId="33423"/>
          <ac:graphicFrameMkLst>
            <pc:docMk/>
            <pc:sldMk cId="0" sldId="340"/>
            <ac:graphicFrameMk id="108548" creationId="{00000000-0000-0000-0000-000000000000}"/>
          </ac:graphicFrameMkLst>
        </pc:graphicFrameChg>
      </pc:sldChg>
      <pc:sldChg chg="modSp">
        <pc:chgData name="Renyuan Lyu" userId="eadeb139afb46539" providerId="LiveId" clId="{39DAFBEE-58C3-4057-9F5D-4195497CAC81}" dt="2020-04-19T08:03:57.367" v="1353" actId="21"/>
        <pc:sldMkLst>
          <pc:docMk/>
          <pc:sldMk cId="0" sldId="349"/>
        </pc:sldMkLst>
        <pc:spChg chg="mod">
          <ac:chgData name="Renyuan Lyu" userId="eadeb139afb46539" providerId="LiveId" clId="{39DAFBEE-58C3-4057-9F5D-4195497CAC81}" dt="2020-04-19T08:03:57.367" v="1353" actId="21"/>
          <ac:spMkLst>
            <pc:docMk/>
            <pc:sldMk cId="0" sldId="349"/>
            <ac:spMk id="2" creationId="{00000000-0000-0000-0000-000000000000}"/>
          </ac:spMkLst>
        </pc:spChg>
      </pc:sldChg>
      <pc:sldChg chg="addSp delSp modSp del mod">
        <pc:chgData name="Renyuan Lyu" userId="eadeb139afb46539" providerId="LiveId" clId="{39DAFBEE-58C3-4057-9F5D-4195497CAC81}" dt="2020-04-19T04:53:12.923" v="663" actId="47"/>
        <pc:sldMkLst>
          <pc:docMk/>
          <pc:sldMk cId="963879630" sldId="365"/>
        </pc:sldMkLst>
        <pc:spChg chg="add mod">
          <ac:chgData name="Renyuan Lyu" userId="eadeb139afb46539" providerId="LiveId" clId="{39DAFBEE-58C3-4057-9F5D-4195497CAC81}" dt="2020-04-19T04:52:53.868" v="660" actId="21"/>
          <ac:spMkLst>
            <pc:docMk/>
            <pc:sldMk cId="963879630" sldId="365"/>
            <ac:spMk id="8" creationId="{961BFC49-C73E-4FCD-B691-AF7915BDA1CC}"/>
          </ac:spMkLst>
        </pc:spChg>
        <pc:picChg chg="del">
          <ac:chgData name="Renyuan Lyu" userId="eadeb139afb46539" providerId="LiveId" clId="{39DAFBEE-58C3-4057-9F5D-4195497CAC81}" dt="2020-04-19T04:52:53.868" v="660" actId="21"/>
          <ac:picMkLst>
            <pc:docMk/>
            <pc:sldMk cId="963879630" sldId="365"/>
            <ac:picMk id="6" creationId="{29502781-4590-40D6-8341-F98421A17BA9}"/>
          </ac:picMkLst>
        </pc:picChg>
      </pc:sldChg>
      <pc:sldChg chg="delSp modSp">
        <pc:chgData name="Renyuan Lyu" userId="eadeb139afb46539" providerId="LiveId" clId="{39DAFBEE-58C3-4057-9F5D-4195497CAC81}" dt="2020-04-19T08:04:17.276" v="1356" actId="14100"/>
        <pc:sldMkLst>
          <pc:docMk/>
          <pc:sldMk cId="608552578" sldId="366"/>
        </pc:sldMkLst>
        <pc:spChg chg="mod">
          <ac:chgData name="Renyuan Lyu" userId="eadeb139afb46539" providerId="LiveId" clId="{39DAFBEE-58C3-4057-9F5D-4195497CAC81}" dt="2020-04-19T08:04:02.961" v="1354"/>
          <ac:spMkLst>
            <pc:docMk/>
            <pc:sldMk cId="608552578" sldId="366"/>
            <ac:spMk id="2" creationId="{D1BBA8CE-1B59-4268-A8E5-A1F15C5C122F}"/>
          </ac:spMkLst>
        </pc:spChg>
        <pc:spChg chg="del">
          <ac:chgData name="Renyuan Lyu" userId="eadeb139afb46539" providerId="LiveId" clId="{39DAFBEE-58C3-4057-9F5D-4195497CAC81}" dt="2020-04-19T08:04:06.249" v="1355" actId="478"/>
          <ac:spMkLst>
            <pc:docMk/>
            <pc:sldMk cId="608552578" sldId="366"/>
            <ac:spMk id="3" creationId="{306A5CF1-A35C-418C-9D71-7F79703A4EB1}"/>
          </ac:spMkLst>
        </pc:spChg>
        <pc:picChg chg="mod">
          <ac:chgData name="Renyuan Lyu" userId="eadeb139afb46539" providerId="LiveId" clId="{39DAFBEE-58C3-4057-9F5D-4195497CAC81}" dt="2020-04-19T08:04:17.276" v="1356" actId="14100"/>
          <ac:picMkLst>
            <pc:docMk/>
            <pc:sldMk cId="608552578" sldId="366"/>
            <ac:picMk id="6" creationId="{FD2175E9-0A70-4ADA-8096-61C52A1F1FBC}"/>
          </ac:picMkLst>
        </pc:picChg>
      </pc:sldChg>
      <pc:sldChg chg="modSp add">
        <pc:chgData name="Renyuan Lyu" userId="eadeb139afb46539" providerId="LiveId" clId="{39DAFBEE-58C3-4057-9F5D-4195497CAC81}" dt="2020-04-19T04:04:18.261" v="441" actId="207"/>
        <pc:sldMkLst>
          <pc:docMk/>
          <pc:sldMk cId="748886795" sldId="367"/>
        </pc:sldMkLst>
        <pc:spChg chg="mod">
          <ac:chgData name="Renyuan Lyu" userId="eadeb139afb46539" providerId="LiveId" clId="{39DAFBEE-58C3-4057-9F5D-4195497CAC81}" dt="2020-04-19T03:52:10.292" v="311"/>
          <ac:spMkLst>
            <pc:docMk/>
            <pc:sldMk cId="748886795" sldId="367"/>
            <ac:spMk id="2" creationId="{0642A74B-CD22-42A5-B21A-570E148AF7D3}"/>
          </ac:spMkLst>
        </pc:spChg>
        <pc:spChg chg="mod">
          <ac:chgData name="Renyuan Lyu" userId="eadeb139afb46539" providerId="LiveId" clId="{39DAFBEE-58C3-4057-9F5D-4195497CAC81}" dt="2020-04-19T04:04:18.261" v="441" actId="207"/>
          <ac:spMkLst>
            <pc:docMk/>
            <pc:sldMk cId="748886795" sldId="367"/>
            <ac:spMk id="3" creationId="{B5161897-81F5-4360-8ED3-FF03FA2987BC}"/>
          </ac:spMkLst>
        </pc:spChg>
      </pc:sldChg>
      <pc:sldChg chg="modSp add del">
        <pc:chgData name="Renyuan Lyu" userId="eadeb139afb46539" providerId="LiveId" clId="{39DAFBEE-58C3-4057-9F5D-4195497CAC81}" dt="2020-04-19T03:44:56.077" v="289" actId="2696"/>
        <pc:sldMkLst>
          <pc:docMk/>
          <pc:sldMk cId="397999548" sldId="368"/>
        </pc:sldMkLst>
        <pc:spChg chg="mod">
          <ac:chgData name="Renyuan Lyu" userId="eadeb139afb46539" providerId="LiveId" clId="{39DAFBEE-58C3-4057-9F5D-4195497CAC81}" dt="2020-04-19T03:44:55.744" v="288"/>
          <ac:spMkLst>
            <pc:docMk/>
            <pc:sldMk cId="397999548" sldId="368"/>
            <ac:spMk id="2" creationId="{B3B05F48-8A9A-4405-A317-2A8294FEF8BF}"/>
          </ac:spMkLst>
        </pc:spChg>
      </pc:sldChg>
      <pc:sldChg chg="modSp add del">
        <pc:chgData name="Renyuan Lyu" userId="eadeb139afb46539" providerId="LiveId" clId="{39DAFBEE-58C3-4057-9F5D-4195497CAC81}" dt="2020-04-19T03:56:47.012" v="359" actId="2696"/>
        <pc:sldMkLst>
          <pc:docMk/>
          <pc:sldMk cId="3806151953" sldId="368"/>
        </pc:sldMkLst>
        <pc:spChg chg="mod">
          <ac:chgData name="Renyuan Lyu" userId="eadeb139afb46539" providerId="LiveId" clId="{39DAFBEE-58C3-4057-9F5D-4195497CAC81}" dt="2020-04-19T03:46:58.511" v="293"/>
          <ac:spMkLst>
            <pc:docMk/>
            <pc:sldMk cId="3806151953" sldId="368"/>
            <ac:spMk id="2" creationId="{A0530D71-86CD-43ED-A82B-66811089EAC1}"/>
          </ac:spMkLst>
        </pc:spChg>
      </pc:sldChg>
      <pc:sldChg chg="modSp add del">
        <pc:chgData name="Renyuan Lyu" userId="eadeb139afb46539" providerId="LiveId" clId="{39DAFBEE-58C3-4057-9F5D-4195497CAC81}" dt="2020-04-19T03:57:25.172" v="373" actId="2696"/>
        <pc:sldMkLst>
          <pc:docMk/>
          <pc:sldMk cId="887297892" sldId="369"/>
        </pc:sldMkLst>
        <pc:spChg chg="mod">
          <ac:chgData name="Renyuan Lyu" userId="eadeb139afb46539" providerId="LiveId" clId="{39DAFBEE-58C3-4057-9F5D-4195497CAC81}" dt="2020-04-19T03:47:05.201" v="294"/>
          <ac:spMkLst>
            <pc:docMk/>
            <pc:sldMk cId="887297892" sldId="369"/>
            <ac:spMk id="2" creationId="{01332C24-FF8D-430D-B882-04ABEF93B02E}"/>
          </ac:spMkLst>
        </pc:spChg>
        <pc:spChg chg="mod">
          <ac:chgData name="Renyuan Lyu" userId="eadeb139afb46539" providerId="LiveId" clId="{39DAFBEE-58C3-4057-9F5D-4195497CAC81}" dt="2020-04-19T03:48:07.376" v="301"/>
          <ac:spMkLst>
            <pc:docMk/>
            <pc:sldMk cId="887297892" sldId="369"/>
            <ac:spMk id="3" creationId="{C187DD52-F067-47D5-8BAE-B0240B89C821}"/>
          </ac:spMkLst>
        </pc:spChg>
      </pc:sldChg>
      <pc:sldChg chg="modSp add">
        <pc:chgData name="Renyuan Lyu" userId="eadeb139afb46539" providerId="LiveId" clId="{39DAFBEE-58C3-4057-9F5D-4195497CAC81}" dt="2020-04-19T04:05:43.246" v="451" actId="207"/>
        <pc:sldMkLst>
          <pc:docMk/>
          <pc:sldMk cId="3296727389" sldId="370"/>
        </pc:sldMkLst>
        <pc:spChg chg="mod">
          <ac:chgData name="Renyuan Lyu" userId="eadeb139afb46539" providerId="LiveId" clId="{39DAFBEE-58C3-4057-9F5D-4195497CAC81}" dt="2020-04-19T03:48:08.482" v="302"/>
          <ac:spMkLst>
            <pc:docMk/>
            <pc:sldMk cId="3296727389" sldId="370"/>
            <ac:spMk id="2" creationId="{99A5BC0D-FFB3-426B-A8B4-87C2E5BCB952}"/>
          </ac:spMkLst>
        </pc:spChg>
        <pc:spChg chg="mod">
          <ac:chgData name="Renyuan Lyu" userId="eadeb139afb46539" providerId="LiveId" clId="{39DAFBEE-58C3-4057-9F5D-4195497CAC81}" dt="2020-04-19T04:05:43.246" v="451" actId="207"/>
          <ac:spMkLst>
            <pc:docMk/>
            <pc:sldMk cId="3296727389" sldId="370"/>
            <ac:spMk id="3" creationId="{D259482B-6D23-46D9-90B4-D9414FB6F236}"/>
          </ac:spMkLst>
        </pc:spChg>
      </pc:sldChg>
      <pc:sldChg chg="modSp add del">
        <pc:chgData name="Renyuan Lyu" userId="eadeb139afb46539" providerId="LiveId" clId="{39DAFBEE-58C3-4057-9F5D-4195497CAC81}" dt="2020-04-19T03:57:43.452" v="376" actId="2696"/>
        <pc:sldMkLst>
          <pc:docMk/>
          <pc:sldMk cId="4135770462" sldId="371"/>
        </pc:sldMkLst>
        <pc:spChg chg="mod">
          <ac:chgData name="Renyuan Lyu" userId="eadeb139afb46539" providerId="LiveId" clId="{39DAFBEE-58C3-4057-9F5D-4195497CAC81}" dt="2020-04-19T03:48:18.349" v="305"/>
          <ac:spMkLst>
            <pc:docMk/>
            <pc:sldMk cId="4135770462" sldId="371"/>
            <ac:spMk id="2" creationId="{08182EB5-95B1-45B5-92AA-CC3737C41400}"/>
          </ac:spMkLst>
        </pc:spChg>
        <pc:spChg chg="mod">
          <ac:chgData name="Renyuan Lyu" userId="eadeb139afb46539" providerId="LiveId" clId="{39DAFBEE-58C3-4057-9F5D-4195497CAC81}" dt="2020-04-19T03:51:44.656" v="308" actId="20577"/>
          <ac:spMkLst>
            <pc:docMk/>
            <pc:sldMk cId="4135770462" sldId="371"/>
            <ac:spMk id="3" creationId="{80CC43BA-A7E3-4A47-A126-2CAF8D528DD5}"/>
          </ac:spMkLst>
        </pc:spChg>
      </pc:sldChg>
      <pc:sldChg chg="modSp add del">
        <pc:chgData name="Renyuan Lyu" userId="eadeb139afb46539" providerId="LiveId" clId="{39DAFBEE-58C3-4057-9F5D-4195497CAC81}" dt="2020-04-19T03:52:28.697" v="314" actId="2696"/>
        <pc:sldMkLst>
          <pc:docMk/>
          <pc:sldMk cId="3376167088" sldId="372"/>
        </pc:sldMkLst>
        <pc:spChg chg="mod">
          <ac:chgData name="Renyuan Lyu" userId="eadeb139afb46539" providerId="LiveId" clId="{39DAFBEE-58C3-4057-9F5D-4195497CAC81}" dt="2020-04-19T03:51:46.291" v="309"/>
          <ac:spMkLst>
            <pc:docMk/>
            <pc:sldMk cId="3376167088" sldId="372"/>
            <ac:spMk id="2" creationId="{C9282546-03D6-46CD-A3F0-1754BC2BA043}"/>
          </ac:spMkLst>
        </pc:spChg>
      </pc:sldChg>
      <pc:sldChg chg="modSp add del">
        <pc:chgData name="Renyuan Lyu" userId="eadeb139afb46539" providerId="LiveId" clId="{39DAFBEE-58C3-4057-9F5D-4195497CAC81}" dt="2020-04-19T03:58:37.231" v="386" actId="2696"/>
        <pc:sldMkLst>
          <pc:docMk/>
          <pc:sldMk cId="285771177" sldId="373"/>
        </pc:sldMkLst>
        <pc:spChg chg="mod">
          <ac:chgData name="Renyuan Lyu" userId="eadeb139afb46539" providerId="LiveId" clId="{39DAFBEE-58C3-4057-9F5D-4195497CAC81}" dt="2020-04-19T03:52:43.502" v="339" actId="5793"/>
          <ac:spMkLst>
            <pc:docMk/>
            <pc:sldMk cId="285771177" sldId="373"/>
            <ac:spMk id="2" creationId="{00000000-0000-0000-0000-000000000000}"/>
          </ac:spMkLst>
        </pc:spChg>
      </pc:sldChg>
      <pc:sldChg chg="add del">
        <pc:chgData name="Renyuan Lyu" userId="eadeb139afb46539" providerId="LiveId" clId="{39DAFBEE-58C3-4057-9F5D-4195497CAC81}" dt="2020-04-19T03:52:17.429" v="313" actId="2696"/>
        <pc:sldMkLst>
          <pc:docMk/>
          <pc:sldMk cId="3189227193" sldId="374"/>
        </pc:sldMkLst>
      </pc:sldChg>
      <pc:sldChg chg="add">
        <pc:chgData name="Renyuan Lyu" userId="eadeb139afb46539" providerId="LiveId" clId="{39DAFBEE-58C3-4057-9F5D-4195497CAC81}" dt="2020-04-19T03:52:12.344" v="312" actId="22"/>
        <pc:sldMkLst>
          <pc:docMk/>
          <pc:sldMk cId="2229723156" sldId="375"/>
        </pc:sldMkLst>
      </pc:sldChg>
      <pc:sldChg chg="modSp add">
        <pc:chgData name="Renyuan Lyu" userId="eadeb139afb46539" providerId="LiveId" clId="{39DAFBEE-58C3-4057-9F5D-4195497CAC81}" dt="2020-04-19T04:05:16.581" v="447" actId="207"/>
        <pc:sldMkLst>
          <pc:docMk/>
          <pc:sldMk cId="2287925137" sldId="376"/>
        </pc:sldMkLst>
        <pc:spChg chg="mod">
          <ac:chgData name="Renyuan Lyu" userId="eadeb139afb46539" providerId="LiveId" clId="{39DAFBEE-58C3-4057-9F5D-4195497CAC81}" dt="2020-04-19T03:57:13.600" v="371"/>
          <ac:spMkLst>
            <pc:docMk/>
            <pc:sldMk cId="2287925137" sldId="376"/>
            <ac:spMk id="2" creationId="{68D7C2CD-4F5B-43AE-9D38-5A229E846AFF}"/>
          </ac:spMkLst>
        </pc:spChg>
        <pc:spChg chg="mod">
          <ac:chgData name="Renyuan Lyu" userId="eadeb139afb46539" providerId="LiveId" clId="{39DAFBEE-58C3-4057-9F5D-4195497CAC81}" dt="2020-04-19T04:05:16.581" v="447" actId="207"/>
          <ac:spMkLst>
            <pc:docMk/>
            <pc:sldMk cId="2287925137" sldId="376"/>
            <ac:spMk id="3" creationId="{D6DCA1A7-D233-4183-83EA-7FE4ABDFC196}"/>
          </ac:spMkLst>
        </pc:spChg>
      </pc:sldChg>
      <pc:sldChg chg="modSp add">
        <pc:chgData name="Renyuan Lyu" userId="eadeb139afb46539" providerId="LiveId" clId="{39DAFBEE-58C3-4057-9F5D-4195497CAC81}" dt="2020-04-19T04:06:09.477" v="455" actId="403"/>
        <pc:sldMkLst>
          <pc:docMk/>
          <pc:sldMk cId="4214702388" sldId="377"/>
        </pc:sldMkLst>
        <pc:spChg chg="mod">
          <ac:chgData name="Renyuan Lyu" userId="eadeb139afb46539" providerId="LiveId" clId="{39DAFBEE-58C3-4057-9F5D-4195497CAC81}" dt="2020-04-19T03:58:15.533" v="384"/>
          <ac:spMkLst>
            <pc:docMk/>
            <pc:sldMk cId="4214702388" sldId="377"/>
            <ac:spMk id="2" creationId="{1117688C-5279-419A-B7F1-7C8501C9D463}"/>
          </ac:spMkLst>
        </pc:spChg>
        <pc:spChg chg="mod">
          <ac:chgData name="Renyuan Lyu" userId="eadeb139afb46539" providerId="LiveId" clId="{39DAFBEE-58C3-4057-9F5D-4195497CAC81}" dt="2020-04-19T04:06:09.477" v="455" actId="403"/>
          <ac:spMkLst>
            <pc:docMk/>
            <pc:sldMk cId="4214702388" sldId="377"/>
            <ac:spMk id="3" creationId="{DD3EE911-5182-4646-B262-5CA813871FAB}"/>
          </ac:spMkLst>
        </pc:spChg>
      </pc:sldChg>
      <pc:sldChg chg="modSp add mod">
        <pc:chgData name="Renyuan Lyu" userId="eadeb139afb46539" providerId="LiveId" clId="{39DAFBEE-58C3-4057-9F5D-4195497CAC81}" dt="2020-04-19T06:13:38.357" v="1006" actId="207"/>
        <pc:sldMkLst>
          <pc:docMk/>
          <pc:sldMk cId="37110215" sldId="378"/>
        </pc:sldMkLst>
        <pc:spChg chg="mod">
          <ac:chgData name="Renyuan Lyu" userId="eadeb139afb46539" providerId="LiveId" clId="{39DAFBEE-58C3-4057-9F5D-4195497CAC81}" dt="2020-04-19T04:08:12.605" v="472"/>
          <ac:spMkLst>
            <pc:docMk/>
            <pc:sldMk cId="37110215" sldId="378"/>
            <ac:spMk id="2" creationId="{7EA9E3B5-3D5E-4AED-A0D6-84D914812C08}"/>
          </ac:spMkLst>
        </pc:spChg>
        <pc:spChg chg="mod">
          <ac:chgData name="Renyuan Lyu" userId="eadeb139afb46539" providerId="LiveId" clId="{39DAFBEE-58C3-4057-9F5D-4195497CAC81}" dt="2020-04-19T06:13:38.357" v="1006" actId="207"/>
          <ac:spMkLst>
            <pc:docMk/>
            <pc:sldMk cId="37110215" sldId="378"/>
            <ac:spMk id="3" creationId="{960A486C-1E62-47A3-A6C6-29A5AF68C0DD}"/>
          </ac:spMkLst>
        </pc:spChg>
      </pc:sldChg>
      <pc:sldChg chg="modSp add">
        <pc:chgData name="Renyuan Lyu" userId="eadeb139afb46539" providerId="LiveId" clId="{39DAFBEE-58C3-4057-9F5D-4195497CAC81}" dt="2020-04-19T04:16:52.443" v="655" actId="14100"/>
        <pc:sldMkLst>
          <pc:docMk/>
          <pc:sldMk cId="2242028466" sldId="379"/>
        </pc:sldMkLst>
        <pc:spChg chg="mod">
          <ac:chgData name="Renyuan Lyu" userId="eadeb139afb46539" providerId="LiveId" clId="{39DAFBEE-58C3-4057-9F5D-4195497CAC81}" dt="2020-04-19T04:16:42.481" v="653"/>
          <ac:spMkLst>
            <pc:docMk/>
            <pc:sldMk cId="2242028466" sldId="379"/>
            <ac:spMk id="2" creationId="{590E0952-FAB2-4352-9D73-98BD909BCB6A}"/>
          </ac:spMkLst>
        </pc:spChg>
        <pc:spChg chg="mod">
          <ac:chgData name="Renyuan Lyu" userId="eadeb139afb46539" providerId="LiveId" clId="{39DAFBEE-58C3-4057-9F5D-4195497CAC81}" dt="2020-04-19T04:16:52.443" v="655" actId="14100"/>
          <ac:spMkLst>
            <pc:docMk/>
            <pc:sldMk cId="2242028466" sldId="379"/>
            <ac:spMk id="3" creationId="{C41954CF-0093-4F4E-B4A4-A529374B2400}"/>
          </ac:spMkLst>
        </pc:spChg>
      </pc:sldChg>
      <pc:sldChg chg="addSp delSp modSp add mod">
        <pc:chgData name="Renyuan Lyu" userId="eadeb139afb46539" providerId="LiveId" clId="{39DAFBEE-58C3-4057-9F5D-4195497CAC81}" dt="2020-04-19T09:03:07.470" v="1392" actId="20577"/>
        <pc:sldMkLst>
          <pc:docMk/>
          <pc:sldMk cId="536592977" sldId="380"/>
        </pc:sldMkLst>
        <pc:spChg chg="mod">
          <ac:chgData name="Renyuan Lyu" userId="eadeb139afb46539" providerId="LiveId" clId="{39DAFBEE-58C3-4057-9F5D-4195497CAC81}" dt="2020-04-19T09:03:07.470" v="1392" actId="20577"/>
          <ac:spMkLst>
            <pc:docMk/>
            <pc:sldMk cId="536592977" sldId="380"/>
            <ac:spMk id="2" creationId="{A580A81D-6017-4594-ADF6-4D4A8129BFFC}"/>
          </ac:spMkLst>
        </pc:spChg>
        <pc:spChg chg="del">
          <ac:chgData name="Renyuan Lyu" userId="eadeb139afb46539" providerId="LiveId" clId="{39DAFBEE-58C3-4057-9F5D-4195497CAC81}" dt="2020-04-19T06:54:54.535" v="1210" actId="478"/>
          <ac:spMkLst>
            <pc:docMk/>
            <pc:sldMk cId="536592977" sldId="380"/>
            <ac:spMk id="3" creationId="{94985258-F996-415A-80ED-4D07A067C53F}"/>
          </ac:spMkLst>
        </pc:spChg>
        <pc:spChg chg="add mod">
          <ac:chgData name="Renyuan Lyu" userId="eadeb139afb46539" providerId="LiveId" clId="{39DAFBEE-58C3-4057-9F5D-4195497CAC81}" dt="2020-04-19T08:02:06.324" v="1337" actId="1076"/>
          <ac:spMkLst>
            <pc:docMk/>
            <pc:sldMk cId="536592977" sldId="380"/>
            <ac:spMk id="6" creationId="{72122333-2AD9-4520-9BE4-D473F58C1F7E}"/>
          </ac:spMkLst>
        </pc:spChg>
        <pc:spChg chg="add mod">
          <ac:chgData name="Renyuan Lyu" userId="eadeb139afb46539" providerId="LiveId" clId="{39DAFBEE-58C3-4057-9F5D-4195497CAC81}" dt="2020-04-19T08:02:27.979" v="1341" actId="1076"/>
          <ac:spMkLst>
            <pc:docMk/>
            <pc:sldMk cId="536592977" sldId="380"/>
            <ac:spMk id="8" creationId="{CED5C6B5-9010-4FCB-BBFF-38D6413CC0D3}"/>
          </ac:spMkLst>
        </pc:spChg>
        <pc:picChg chg="add mod">
          <ac:chgData name="Renyuan Lyu" userId="eadeb139afb46539" providerId="LiveId" clId="{39DAFBEE-58C3-4057-9F5D-4195497CAC81}" dt="2020-04-19T08:02:38.596" v="1351" actId="1037"/>
          <ac:picMkLst>
            <pc:docMk/>
            <pc:sldMk cId="536592977" sldId="380"/>
            <ac:picMk id="9" creationId="{6C08C514-3311-4B10-9BB7-91DCCCC5A8A4}"/>
          </ac:picMkLst>
        </pc:picChg>
      </pc:sldChg>
      <pc:sldChg chg="modSp add">
        <pc:chgData name="Renyuan Lyu" userId="eadeb139afb46539" providerId="LiveId" clId="{39DAFBEE-58C3-4057-9F5D-4195497CAC81}" dt="2020-04-19T16:13:11.311" v="1395" actId="20577"/>
        <pc:sldMkLst>
          <pc:docMk/>
          <pc:sldMk cId="4046718920" sldId="381"/>
        </pc:sldMkLst>
        <pc:spChg chg="mod">
          <ac:chgData name="Renyuan Lyu" userId="eadeb139afb46539" providerId="LiveId" clId="{39DAFBEE-58C3-4057-9F5D-4195497CAC81}" dt="2020-04-19T16:13:11.311" v="1395" actId="20577"/>
          <ac:spMkLst>
            <pc:docMk/>
            <pc:sldMk cId="4046718920" sldId="381"/>
            <ac:spMk id="3" creationId="{EE10B5D1-1A9F-45EB-9952-C9D266E3D386}"/>
          </ac:spMkLst>
        </pc:spChg>
      </pc:sldChg>
      <pc:sldMasterChg chg="modSldLayout">
        <pc:chgData name="Renyuan Lyu" userId="eadeb139afb46539" providerId="LiveId" clId="{39DAFBEE-58C3-4057-9F5D-4195497CAC81}" dt="2020-04-19T04:50:40.371" v="657" actId="478"/>
        <pc:sldMasterMkLst>
          <pc:docMk/>
          <pc:sldMasterMk cId="0" sldId="2147483660"/>
        </pc:sldMasterMkLst>
        <pc:sldLayoutChg chg="addSp delSp modSp mod">
          <pc:chgData name="Renyuan Lyu" userId="eadeb139afb46539" providerId="LiveId" clId="{39DAFBEE-58C3-4057-9F5D-4195497CAC81}" dt="2020-04-19T04:50:40.371" v="657" actId="478"/>
          <pc:sldLayoutMkLst>
            <pc:docMk/>
            <pc:sldMasterMk cId="0" sldId="2147483660"/>
            <pc:sldLayoutMk cId="0" sldId="2147483661"/>
          </pc:sldLayoutMkLst>
          <pc:picChg chg="mod">
            <ac:chgData name="Renyuan Lyu" userId="eadeb139afb46539" providerId="LiveId" clId="{39DAFBEE-58C3-4057-9F5D-4195497CAC81}" dt="2020-04-19T03:54:43.034" v="357" actId="1076"/>
            <ac:picMkLst>
              <pc:docMk/>
              <pc:sldMasterMk cId="0" sldId="2147483660"/>
              <pc:sldLayoutMk cId="0" sldId="2147483661"/>
              <ac:picMk id="7" creationId="{00000000-0000-0000-0000-000000000000}"/>
            </ac:picMkLst>
          </pc:picChg>
          <pc:picChg chg="del">
            <ac:chgData name="Renyuan Lyu" userId="eadeb139afb46539" providerId="LiveId" clId="{39DAFBEE-58C3-4057-9F5D-4195497CAC81}" dt="2020-04-19T04:50:40.371" v="657" actId="478"/>
            <ac:picMkLst>
              <pc:docMk/>
              <pc:sldMasterMk cId="0" sldId="2147483660"/>
              <pc:sldLayoutMk cId="0" sldId="2147483661"/>
              <ac:picMk id="8" creationId="{00000000-0000-0000-0000-000000000000}"/>
            </ac:picMkLst>
          </pc:picChg>
          <pc:picChg chg="add mod">
            <ac:chgData name="Renyuan Lyu" userId="eadeb139afb46539" providerId="LiveId" clId="{39DAFBEE-58C3-4057-9F5D-4195497CAC81}" dt="2020-04-19T03:54:33.123" v="353" actId="1076"/>
            <ac:picMkLst>
              <pc:docMk/>
              <pc:sldMasterMk cId="0" sldId="2147483660"/>
              <pc:sldLayoutMk cId="0" sldId="2147483661"/>
              <ac:picMk id="17410" creationId="{E3C34402-EFD9-46FA-A377-CE2AB1ECC548}"/>
            </ac:picMkLst>
          </pc:picChg>
        </pc:sldLayoutChg>
      </pc:sldMasterChg>
    </pc:docChg>
  </pc:docChgLst>
</pc:chgInfo>
</file>

<file path=ppt/drawings/_rels/vmlDrawing1.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14.wmf"/><Relationship Id="rId1" Type="http://schemas.openxmlformats.org/officeDocument/2006/relationships/image" Target="../media/image113.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image" Target="../media/image128.wmf"/><Relationship Id="rId1" Type="http://schemas.openxmlformats.org/officeDocument/2006/relationships/image" Target="../media/image127.wmf"/><Relationship Id="rId4" Type="http://schemas.openxmlformats.org/officeDocument/2006/relationships/image" Target="../media/image130.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39.wmf"/><Relationship Id="rId2" Type="http://schemas.openxmlformats.org/officeDocument/2006/relationships/image" Target="../media/image138.wmf"/><Relationship Id="rId1" Type="http://schemas.openxmlformats.org/officeDocument/2006/relationships/image" Target="../media/image137.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42.wmf"/><Relationship Id="rId2" Type="http://schemas.openxmlformats.org/officeDocument/2006/relationships/image" Target="../media/image141.wmf"/><Relationship Id="rId1" Type="http://schemas.openxmlformats.org/officeDocument/2006/relationships/image" Target="../media/image140.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44.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155.wmf"/><Relationship Id="rId1" Type="http://schemas.openxmlformats.org/officeDocument/2006/relationships/image" Target="../media/image15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wmf"/><Relationship Id="rId1" Type="http://schemas.openxmlformats.org/officeDocument/2006/relationships/image" Target="../media/image76.wmf"/><Relationship Id="rId4" Type="http://schemas.openxmlformats.org/officeDocument/2006/relationships/image" Target="../media/image7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952C31CF-E123-4C61-8F12-25BADED98DC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9F79B7CF-1FEF-4418-A0F4-E745E837F6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714E597-85DC-4C12-9436-61278B4E9D65}" type="datetimeFigureOut">
              <a:rPr lang="zh-TW" altLang="en-US" smtClean="0"/>
              <a:t>2020/4/22</a:t>
            </a:fld>
            <a:endParaRPr lang="zh-TW" altLang="en-US"/>
          </a:p>
        </p:txBody>
      </p:sp>
      <p:sp>
        <p:nvSpPr>
          <p:cNvPr id="4" name="頁尾版面配置區 3">
            <a:extLst>
              <a:ext uri="{FF2B5EF4-FFF2-40B4-BE49-F238E27FC236}">
                <a16:creationId xmlns:a16="http://schemas.microsoft.com/office/drawing/2014/main" id="{41205D28-7939-4C55-8440-06D46E20111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723590E-9E6F-4F00-BD4B-6AF333F28D0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76ECE7-381B-4E9E-A15F-AF44B3098819}" type="slidenum">
              <a:rPr lang="zh-TW" altLang="en-US" smtClean="0"/>
              <a:t>‹#›</a:t>
            </a:fld>
            <a:endParaRPr lang="zh-TW" altLang="en-US"/>
          </a:p>
        </p:txBody>
      </p:sp>
    </p:spTree>
    <p:extLst>
      <p:ext uri="{BB962C8B-B14F-4D97-AF65-F5344CB8AC3E}">
        <p14:creationId xmlns:p14="http://schemas.microsoft.com/office/powerpoint/2010/main" val="350284121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0T19:01:05.806"/>
    </inkml:context>
    <inkml:brush xml:id="br0">
      <inkml:brushProperty name="width" value="0.05" units="cm"/>
      <inkml:brushProperty name="height" value="0.05" units="cm"/>
      <inkml:brushProperty name="color" value="#E71225"/>
    </inkml:brush>
  </inkml:definitions>
  <inkml:trace contextRef="#ctx0" brushRef="#br0">0 25 4201,'0'0'1064,"0"0"-112,0 0-143,0 0-209,0 0-152,9-14-8,-4 11-72,-2-2-168,2 3-144,1 2-48,-1 0-8,1 0-376,-6 0-760,0 0-1209,0 0-1664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20T19:03:22.526"/>
    </inkml:context>
    <inkml:brush xml:id="br0">
      <inkml:brushProperty name="width" value="0.05" units="cm"/>
      <inkml:brushProperty name="height" value="0.05" units="cm"/>
      <inkml:brushProperty name="color" value="#008C3A"/>
      <inkml:brushProperty name="ignorePressure" value="1"/>
    </inkml:brush>
  </inkml:definitions>
  <inkml:trace contextRef="#ctx0" brushRef="#br0">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20T19:03:32.286"/>
    </inkml:context>
    <inkml:brush xml:id="br0">
      <inkml:brushProperty name="width" value="0.05" units="cm"/>
      <inkml:brushProperty name="height" value="0.05" units="cm"/>
      <inkml:brushProperty name="color" value="#FFC114"/>
      <inkml:brushProperty name="ignorePressure" value="1"/>
    </inkml:brush>
  </inkml:definitions>
  <inkml:trace contextRef="#ctx0" brushRef="#br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3C45CC5-6E3F-4736-951D-B4CF4CF1A289}" type="datetimeFigureOut">
              <a:rPr lang="zh-TW" altLang="en-US" smtClean="0"/>
              <a:pPr/>
              <a:t>2020/4/22</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F656E3-0DD9-4C0F-A456-F99A51A3023A}"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2EF656E3-0DD9-4C0F-A456-F99A51A3023A}" type="slidenum">
              <a:rPr lang="zh-TW" altLang="en-US" smtClean="0"/>
              <a:pPr/>
              <a:t>1</a:t>
            </a:fld>
            <a:endParaRPr lang="zh-TW" altLang="en-US"/>
          </a:p>
        </p:txBody>
      </p:sp>
    </p:spTree>
    <p:extLst>
      <p:ext uri="{BB962C8B-B14F-4D97-AF65-F5344CB8AC3E}">
        <p14:creationId xmlns:p14="http://schemas.microsoft.com/office/powerpoint/2010/main" val="40217044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1905000"/>
            <a:ext cx="7772400" cy="1143000"/>
          </a:xfrm>
        </p:spPr>
        <p:txBody>
          <a:bodyPr/>
          <a:lstStyle>
            <a:lvl1pPr algn="ctr">
              <a:defRPr b="1" cap="none" spc="5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zh-TW" altLang="en-US"/>
              <a:t>按一下以編輯母片標題樣式</a:t>
            </a:r>
            <a:endParaRPr lang="zh-TW" altLang="en-US" dirty="0"/>
          </a:p>
        </p:txBody>
      </p:sp>
      <p:sp>
        <p:nvSpPr>
          <p:cNvPr id="3075" name="Rectangle 3"/>
          <p:cNvSpPr>
            <a:spLocks noGrp="1" noChangeArrowheads="1"/>
          </p:cNvSpPr>
          <p:nvPr>
            <p:ph type="subTitle" idx="1"/>
          </p:nvPr>
        </p:nvSpPr>
        <p:spPr>
          <a:xfrm>
            <a:off x="1371600" y="3429000"/>
            <a:ext cx="6400800" cy="1524000"/>
          </a:xfrm>
        </p:spPr>
        <p:txBody>
          <a:bodyPr/>
          <a:lstStyle>
            <a:lvl1pPr marL="0" indent="0" algn="ctr">
              <a:buFontTx/>
              <a:buNone/>
              <a:defRPr sz="3600" b="1" cap="none" spc="5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defRPr>
            </a:lvl1pPr>
          </a:lstStyle>
          <a:p>
            <a:r>
              <a:rPr lang="zh-TW" altLang="en-US"/>
              <a:t>按一下以編輯母片副標題樣式</a:t>
            </a:r>
          </a:p>
        </p:txBody>
      </p:sp>
      <p:sp>
        <p:nvSpPr>
          <p:cNvPr id="3076" name="Rectangle 4"/>
          <p:cNvSpPr>
            <a:spLocks noGrp="1" noChangeArrowheads="1"/>
          </p:cNvSpPr>
          <p:nvPr>
            <p:ph type="dt" sz="half" idx="2"/>
          </p:nvPr>
        </p:nvSpPr>
        <p:spPr/>
        <p:txBody>
          <a:bodyPr/>
          <a:lstStyle>
            <a:lvl1pPr>
              <a:defRPr/>
            </a:lvl1pPr>
          </a:lstStyle>
          <a:p>
            <a:fld id="{611055E2-4E07-4C65-AA17-CDD0B7A93D49}" type="datetime1">
              <a:rPr lang="zh-TW" altLang="en-US" smtClean="0"/>
              <a:t>2020/4/22</a:t>
            </a:fld>
            <a:endParaRPr lang="zh-TW" altLang="en-US"/>
          </a:p>
        </p:txBody>
      </p:sp>
      <p:sp>
        <p:nvSpPr>
          <p:cNvPr id="3077" name="Rectangle 5"/>
          <p:cNvSpPr>
            <a:spLocks noGrp="1" noChangeArrowheads="1"/>
          </p:cNvSpPr>
          <p:nvPr>
            <p:ph type="ftr" sz="quarter" idx="3"/>
          </p:nvPr>
        </p:nvSpPr>
        <p:spPr/>
        <p:txBody>
          <a:bodyPr/>
          <a:lstStyle>
            <a:lvl1pPr>
              <a:defRPr/>
            </a:lvl1pPr>
          </a:lstStyle>
          <a:p>
            <a:endParaRPr lang="zh-TW" altLang="en-US"/>
          </a:p>
        </p:txBody>
      </p:sp>
      <p:sp>
        <p:nvSpPr>
          <p:cNvPr id="3078" name="Rectangle 6"/>
          <p:cNvSpPr>
            <a:spLocks noGrp="1" noChangeArrowheads="1"/>
          </p:cNvSpPr>
          <p:nvPr>
            <p:ph type="sldNum" sz="quarter" idx="4"/>
          </p:nvPr>
        </p:nvSpPr>
        <p:spPr/>
        <p:txBody>
          <a:bodyPr/>
          <a:lstStyle>
            <a:lvl1pPr>
              <a:defRPr/>
            </a:lvl1pPr>
          </a:lstStyle>
          <a:p>
            <a:fld id="{8632C2C5-20A0-4062-ADB6-29D76B962CAE}" type="slidenum">
              <a:rPr lang="zh-TW" altLang="en-US" smtClean="0"/>
              <a:pPr/>
              <a:t>‹#›</a:t>
            </a:fld>
            <a:endParaRPr lang="zh-TW" altLang="en-US"/>
          </a:p>
        </p:txBody>
      </p:sp>
      <p:pic>
        <p:nvPicPr>
          <p:cNvPr id="7" name="圖片 6" descr="PS0387C.JPG"/>
          <p:cNvPicPr>
            <a:picLocks noChangeAspect="1"/>
          </p:cNvPicPr>
          <p:nvPr/>
        </p:nvPicPr>
        <p:blipFill>
          <a:blip r:embed="rId3" cstate="print"/>
          <a:stretch>
            <a:fillRect/>
          </a:stretch>
        </p:blipFill>
        <p:spPr>
          <a:xfrm>
            <a:off x="1729033" y="51923"/>
            <a:ext cx="1153051" cy="1576875"/>
          </a:xfrm>
          <a:prstGeom prst="rect">
            <a:avLst/>
          </a:prstGeom>
          <a:ln>
            <a:noFill/>
          </a:ln>
          <a:effectLst>
            <a:outerShdw blurRad="190500" algn="tl" rotWithShape="0">
              <a:srgbClr val="000000">
                <a:alpha val="70000"/>
              </a:srgbClr>
            </a:outerShdw>
          </a:effectLst>
        </p:spPr>
      </p:pic>
      <p:pic>
        <p:nvPicPr>
          <p:cNvPr id="17410" name="Picture 2">
            <a:extLst>
              <a:ext uri="{FF2B5EF4-FFF2-40B4-BE49-F238E27FC236}">
                <a16:creationId xmlns:a16="http://schemas.microsoft.com/office/drawing/2014/main" id="{E3C34402-EFD9-46FA-A377-CE2AB1ECC548}"/>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51520" y="51923"/>
            <a:ext cx="1267808" cy="15768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fld id="{37169974-3902-437B-955C-942200AB9E20}" type="datetime1">
              <a:rPr lang="zh-TW" altLang="en-US" smtClean="0"/>
              <a:t>2020/4/22</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15100" y="1219200"/>
            <a:ext cx="1943100" cy="487680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85800" y="1219200"/>
            <a:ext cx="5676900" cy="48768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fld id="{6C3A85F5-86D5-415C-8F33-1926EA8C4DF2}" type="datetime1">
              <a:rPr lang="zh-TW" altLang="en-US" smtClean="0"/>
              <a:t>2020/4/22</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323528" y="44624"/>
            <a:ext cx="8496944" cy="914400"/>
          </a:xfrm>
        </p:spPr>
        <p:txBody>
          <a:bodyPr/>
          <a:lstStyle>
            <a:lvl1pPr>
              <a:defRPr baseline="0"/>
            </a:lvl1pPr>
          </a:lstStyle>
          <a:p>
            <a:r>
              <a:rPr lang="zh-TW" altLang="en-US"/>
              <a:t>按一下以編輯母片標題樣式</a:t>
            </a:r>
            <a:endParaRPr lang="zh-TW" altLang="en-US" dirty="0"/>
          </a:p>
        </p:txBody>
      </p:sp>
      <p:sp>
        <p:nvSpPr>
          <p:cNvPr id="3" name="內容版面配置區 2"/>
          <p:cNvSpPr>
            <a:spLocks noGrp="1"/>
          </p:cNvSpPr>
          <p:nvPr>
            <p:ph idx="1"/>
          </p:nvPr>
        </p:nvSpPr>
        <p:spPr>
          <a:xfrm>
            <a:off x="323528" y="1268760"/>
            <a:ext cx="8496944" cy="511256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323528" y="6525344"/>
            <a:ext cx="1905000" cy="332656"/>
          </a:xfrm>
        </p:spPr>
        <p:txBody>
          <a:bodyPr/>
          <a:lstStyle>
            <a:lvl1pPr>
              <a:defRPr/>
            </a:lvl1pPr>
          </a:lstStyle>
          <a:p>
            <a:fld id="{1E15267A-C4B6-4C90-8535-4FFF38453B4D}" type="datetime1">
              <a:rPr lang="zh-TW" altLang="en-US" smtClean="0"/>
              <a:t>2020/4/22</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a:xfrm>
            <a:off x="6915472" y="6525344"/>
            <a:ext cx="1905000" cy="332656"/>
          </a:xfrm>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lvl1pPr>
              <a:defRPr/>
            </a:lvl1pPr>
          </a:lstStyle>
          <a:p>
            <a:fld id="{ED231CF8-DA3A-4662-8D3E-0EF98A1E50D4}" type="datetime1">
              <a:rPr lang="zh-TW" altLang="en-US" smtClean="0"/>
              <a:t>2020/4/22</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85800" y="22098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22098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lvl1pPr>
              <a:defRPr/>
            </a:lvl1pPr>
          </a:lstStyle>
          <a:p>
            <a:fld id="{E152908F-917D-4167-A06A-2F94CE629F73}" type="datetime1">
              <a:rPr lang="zh-TW" altLang="en-US" smtClean="0"/>
              <a:t>2020/4/22</a:t>
            </a:fld>
            <a:endParaRPr lang="zh-TW" altLang="en-US"/>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lvl1pPr>
              <a:defRPr/>
            </a:lvl1pPr>
          </a:lstStyle>
          <a:p>
            <a:fld id="{DEBBE8A9-0D6A-4BDB-8DF5-5009D1A5CEC7}" type="datetime1">
              <a:rPr lang="zh-TW" altLang="en-US" smtClean="0"/>
              <a:t>2020/4/22</a:t>
            </a:fld>
            <a:endParaRPr lang="zh-TW" altLang="en-US"/>
          </a:p>
        </p:txBody>
      </p:sp>
      <p:sp>
        <p:nvSpPr>
          <p:cNvPr id="8" name="頁尾版面配置區 7"/>
          <p:cNvSpPr>
            <a:spLocks noGrp="1"/>
          </p:cNvSpPr>
          <p:nvPr>
            <p:ph type="ftr" sz="quarter" idx="11"/>
          </p:nvPr>
        </p:nvSpPr>
        <p:spPr/>
        <p:txBody>
          <a:bodyPr/>
          <a:lstStyle>
            <a:lvl1pPr>
              <a:defRPr/>
            </a:lvl1pPr>
          </a:lstStyle>
          <a:p>
            <a:endParaRPr lang="zh-TW" altLang="en-US"/>
          </a:p>
        </p:txBody>
      </p:sp>
      <p:sp>
        <p:nvSpPr>
          <p:cNvPr id="9" name="投影片編號版面配置區 8"/>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lvl1pPr>
              <a:defRPr/>
            </a:lvl1pPr>
          </a:lstStyle>
          <a:p>
            <a:fld id="{F4316477-B6E0-4D8E-AD39-100CD211D5FA}" type="datetime1">
              <a:rPr lang="zh-TW" altLang="en-US" smtClean="0"/>
              <a:t>2020/4/22</a:t>
            </a:fld>
            <a:endParaRPr lang="zh-TW" altLang="en-US"/>
          </a:p>
        </p:txBody>
      </p:sp>
      <p:sp>
        <p:nvSpPr>
          <p:cNvPr id="4" name="頁尾版面配置區 3"/>
          <p:cNvSpPr>
            <a:spLocks noGrp="1"/>
          </p:cNvSpPr>
          <p:nvPr>
            <p:ph type="ftr" sz="quarter" idx="11"/>
          </p:nvPr>
        </p:nvSpPr>
        <p:spPr/>
        <p:txBody>
          <a:bodyPr/>
          <a:lstStyle>
            <a:lvl1pPr>
              <a:defRPr/>
            </a:lvl1pPr>
          </a:lstStyle>
          <a:p>
            <a:endParaRPr lang="zh-TW" altLang="en-US"/>
          </a:p>
        </p:txBody>
      </p:sp>
      <p:sp>
        <p:nvSpPr>
          <p:cNvPr id="5" name="投影片編號版面配置區 4"/>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lvl1pPr>
              <a:defRPr/>
            </a:lvl1pPr>
          </a:lstStyle>
          <a:p>
            <a:fld id="{40F3111D-7CEA-4459-B21F-661F581B67F2}" type="datetime1">
              <a:rPr lang="zh-TW" altLang="en-US" smtClean="0"/>
              <a:t>2020/4/22</a:t>
            </a:fld>
            <a:endParaRPr lang="zh-TW" altLang="en-US"/>
          </a:p>
        </p:txBody>
      </p:sp>
      <p:sp>
        <p:nvSpPr>
          <p:cNvPr id="3" name="頁尾版面配置區 2"/>
          <p:cNvSpPr>
            <a:spLocks noGrp="1"/>
          </p:cNvSpPr>
          <p:nvPr>
            <p:ph type="ftr" sz="quarter" idx="11"/>
          </p:nvPr>
        </p:nvSpPr>
        <p:spPr/>
        <p:txBody>
          <a:bodyPr/>
          <a:lstStyle>
            <a:lvl1pPr>
              <a:defRPr/>
            </a:lvl1pPr>
          </a:lstStyle>
          <a:p>
            <a:endParaRPr lang="zh-TW" altLang="en-US"/>
          </a:p>
        </p:txBody>
      </p:sp>
      <p:sp>
        <p:nvSpPr>
          <p:cNvPr id="4" name="投影片編號版面配置區 3"/>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lvl1pPr>
              <a:defRPr/>
            </a:lvl1pPr>
          </a:lstStyle>
          <a:p>
            <a:fld id="{B89B785F-EF0A-43FE-911E-7B09D93D38E7}" type="datetime1">
              <a:rPr lang="zh-TW" altLang="en-US" smtClean="0"/>
              <a:t>2020/4/22</a:t>
            </a:fld>
            <a:endParaRPr lang="zh-TW" altLang="en-US"/>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lvl1pPr>
              <a:defRPr/>
            </a:lvl1pPr>
          </a:lstStyle>
          <a:p>
            <a:fld id="{40732C5E-2C44-4B00-A298-24D251E026EF}" type="datetime1">
              <a:rPr lang="zh-TW" altLang="en-US" smtClean="0"/>
              <a:t>2020/4/22</a:t>
            </a:fld>
            <a:endParaRPr lang="zh-TW" altLang="en-US"/>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gi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pic>
        <p:nvPicPr>
          <p:cNvPr id="1031" name="Picture 7" descr="C:\WINDOWS\Desktop\test\template20031024\01tp.jpg"/>
          <p:cNvPicPr>
            <a:picLocks noChangeAspect="1" noChangeArrowheads="1"/>
          </p:cNvPicPr>
          <p:nvPr/>
        </p:nvPicPr>
        <p:blipFill>
          <a:blip r:embed="rId13" cstate="print"/>
          <a:srcRect/>
          <a:stretch>
            <a:fillRect/>
          </a:stretch>
        </p:blipFill>
        <p:spPr bwMode="auto">
          <a:xfrm>
            <a:off x="0" y="0"/>
            <a:ext cx="9144000" cy="6858000"/>
          </a:xfrm>
          <a:prstGeom prst="rect">
            <a:avLst/>
          </a:prstGeom>
          <a:noFill/>
        </p:spPr>
      </p:pic>
      <p:sp>
        <p:nvSpPr>
          <p:cNvPr id="1026" name="Rectangle 2"/>
          <p:cNvSpPr>
            <a:spLocks noGrp="1" noChangeArrowheads="1"/>
          </p:cNvSpPr>
          <p:nvPr>
            <p:ph type="title"/>
          </p:nvPr>
        </p:nvSpPr>
        <p:spPr bwMode="auto">
          <a:xfrm>
            <a:off x="685800" y="44624"/>
            <a:ext cx="77724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dirty="0"/>
              <a:t>按一下以編輯母片標題樣式</a:t>
            </a:r>
          </a:p>
        </p:txBody>
      </p:sp>
      <p:sp>
        <p:nvSpPr>
          <p:cNvPr id="1027" name="Rectangle 3"/>
          <p:cNvSpPr>
            <a:spLocks noGrp="1" noChangeArrowheads="1"/>
          </p:cNvSpPr>
          <p:nvPr>
            <p:ph type="body" idx="1"/>
          </p:nvPr>
        </p:nvSpPr>
        <p:spPr bwMode="auto">
          <a:xfrm>
            <a:off x="685800" y="1268760"/>
            <a:ext cx="7772400" cy="511256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dirty="0"/>
              <a:t>按一下以編輯母片</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028" name="Rectangle 4"/>
          <p:cNvSpPr>
            <a:spLocks noGrp="1" noChangeArrowheads="1"/>
          </p:cNvSpPr>
          <p:nvPr>
            <p:ph type="dt" sz="half" idx="2"/>
          </p:nvPr>
        </p:nvSpPr>
        <p:spPr bwMode="auto">
          <a:xfrm>
            <a:off x="688032" y="6525344"/>
            <a:ext cx="19050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fld id="{45AF42BB-0A4C-488C-A7D2-D5297A40951D}" type="datetime1">
              <a:rPr lang="zh-TW" altLang="en-US" smtClean="0"/>
              <a:t>2020/4/22</a:t>
            </a:fld>
            <a:endParaRPr lang="zh-TW" altLang="en-US"/>
          </a:p>
        </p:txBody>
      </p:sp>
      <p:sp>
        <p:nvSpPr>
          <p:cNvPr id="1029" name="Rectangle 5"/>
          <p:cNvSpPr>
            <a:spLocks noGrp="1" noChangeArrowheads="1"/>
          </p:cNvSpPr>
          <p:nvPr>
            <p:ph type="ftr" sz="quarter" idx="3"/>
          </p:nvPr>
        </p:nvSpPr>
        <p:spPr bwMode="auto">
          <a:xfrm>
            <a:off x="3126432" y="6525344"/>
            <a:ext cx="28956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zh-TW" altLang="en-US"/>
          </a:p>
        </p:txBody>
      </p:sp>
      <p:sp>
        <p:nvSpPr>
          <p:cNvPr id="1030" name="Rectangle 6"/>
          <p:cNvSpPr>
            <a:spLocks noGrp="1" noChangeArrowheads="1"/>
          </p:cNvSpPr>
          <p:nvPr>
            <p:ph type="sldNum" sz="quarter" idx="4"/>
          </p:nvPr>
        </p:nvSpPr>
        <p:spPr bwMode="auto">
          <a:xfrm>
            <a:off x="6555432" y="6525344"/>
            <a:ext cx="19050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8632C2C5-20A0-4062-ADB6-29D76B962CAE}"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fontAlgn="base" hangingPunct="1">
        <a:spcBef>
          <a:spcPct val="0"/>
        </a:spcBef>
        <a:spcAft>
          <a:spcPct val="0"/>
        </a:spcAft>
        <a:defRPr kumimoji="1" sz="4000" b="1" baseline="0">
          <a:solidFill>
            <a:schemeClr val="tx1"/>
          </a:solidFill>
          <a:effectLst>
            <a:outerShdw blurRad="38100" dist="38100" dir="2700000" algn="tl">
              <a:srgbClr val="000000">
                <a:alpha val="43137"/>
              </a:srgbClr>
            </a:outerShdw>
          </a:effectLst>
          <a:latin typeface="Times New Roman" pitchFamily="18" charset="0"/>
          <a:ea typeface="標楷體" pitchFamily="65" charset="-120"/>
          <a:cs typeface="+mj-cs"/>
        </a:defRPr>
      </a:lvl1pPr>
      <a:lvl2pPr algn="ctr" rtl="0" eaLnBrk="1" fontAlgn="base" hangingPunct="1">
        <a:spcBef>
          <a:spcPct val="0"/>
        </a:spcBef>
        <a:spcAft>
          <a:spcPct val="0"/>
        </a:spcAft>
        <a:defRPr kumimoji="1" sz="4000">
          <a:solidFill>
            <a:schemeClr val="tx2"/>
          </a:solidFill>
          <a:latin typeface="Times New Roman" charset="0"/>
          <a:ea typeface="新細明體" charset="-120"/>
        </a:defRPr>
      </a:lvl2pPr>
      <a:lvl3pPr algn="ctr" rtl="0" eaLnBrk="1" fontAlgn="base" hangingPunct="1">
        <a:spcBef>
          <a:spcPct val="0"/>
        </a:spcBef>
        <a:spcAft>
          <a:spcPct val="0"/>
        </a:spcAft>
        <a:defRPr kumimoji="1" sz="4000">
          <a:solidFill>
            <a:schemeClr val="tx2"/>
          </a:solidFill>
          <a:latin typeface="Times New Roman" charset="0"/>
          <a:ea typeface="新細明體" charset="-120"/>
        </a:defRPr>
      </a:lvl3pPr>
      <a:lvl4pPr algn="ctr" rtl="0" eaLnBrk="1" fontAlgn="base" hangingPunct="1">
        <a:spcBef>
          <a:spcPct val="0"/>
        </a:spcBef>
        <a:spcAft>
          <a:spcPct val="0"/>
        </a:spcAft>
        <a:defRPr kumimoji="1" sz="4000">
          <a:solidFill>
            <a:schemeClr val="tx2"/>
          </a:solidFill>
          <a:latin typeface="Times New Roman" charset="0"/>
          <a:ea typeface="新細明體" charset="-120"/>
        </a:defRPr>
      </a:lvl4pPr>
      <a:lvl5pPr algn="ctr" rtl="0" eaLnBrk="1" fontAlgn="base" hangingPunct="1">
        <a:spcBef>
          <a:spcPct val="0"/>
        </a:spcBef>
        <a:spcAft>
          <a:spcPct val="0"/>
        </a:spcAft>
        <a:defRPr kumimoji="1" sz="4000">
          <a:solidFill>
            <a:schemeClr val="tx2"/>
          </a:solidFill>
          <a:latin typeface="Times New Roman" charset="0"/>
          <a:ea typeface="新細明體" charset="-120"/>
        </a:defRPr>
      </a:lvl5pPr>
      <a:lvl6pPr marL="457200" algn="ctr" rtl="0" eaLnBrk="1" fontAlgn="base" hangingPunct="1">
        <a:spcBef>
          <a:spcPct val="0"/>
        </a:spcBef>
        <a:spcAft>
          <a:spcPct val="0"/>
        </a:spcAft>
        <a:defRPr kumimoji="1" sz="4000">
          <a:solidFill>
            <a:schemeClr val="tx2"/>
          </a:solidFill>
          <a:latin typeface="Times New Roman" charset="0"/>
          <a:ea typeface="新細明體" charset="-120"/>
        </a:defRPr>
      </a:lvl6pPr>
      <a:lvl7pPr marL="914400" algn="ctr" rtl="0" eaLnBrk="1" fontAlgn="base" hangingPunct="1">
        <a:spcBef>
          <a:spcPct val="0"/>
        </a:spcBef>
        <a:spcAft>
          <a:spcPct val="0"/>
        </a:spcAft>
        <a:defRPr kumimoji="1" sz="4000">
          <a:solidFill>
            <a:schemeClr val="tx2"/>
          </a:solidFill>
          <a:latin typeface="Times New Roman" charset="0"/>
          <a:ea typeface="新細明體" charset="-120"/>
        </a:defRPr>
      </a:lvl7pPr>
      <a:lvl8pPr marL="1371600" algn="ctr" rtl="0" eaLnBrk="1" fontAlgn="base" hangingPunct="1">
        <a:spcBef>
          <a:spcPct val="0"/>
        </a:spcBef>
        <a:spcAft>
          <a:spcPct val="0"/>
        </a:spcAft>
        <a:defRPr kumimoji="1" sz="4000">
          <a:solidFill>
            <a:schemeClr val="tx2"/>
          </a:solidFill>
          <a:latin typeface="Times New Roman" charset="0"/>
          <a:ea typeface="新細明體" charset="-120"/>
        </a:defRPr>
      </a:lvl8pPr>
      <a:lvl9pPr marL="1828800" algn="ctr" rtl="0" eaLnBrk="1" fontAlgn="base" hangingPunct="1">
        <a:spcBef>
          <a:spcPct val="0"/>
        </a:spcBef>
        <a:spcAft>
          <a:spcPct val="0"/>
        </a:spcAft>
        <a:defRPr kumimoji="1" sz="4000">
          <a:solidFill>
            <a:schemeClr val="tx2"/>
          </a:solidFill>
          <a:latin typeface="Times New Roman" charset="0"/>
          <a:ea typeface="新細明體" charset="-120"/>
        </a:defRPr>
      </a:lvl9pPr>
    </p:titleStyle>
    <p:bodyStyle>
      <a:lvl1pPr marL="342900" indent="-342900" algn="l" rtl="0" eaLnBrk="1" fontAlgn="base" hangingPunct="1">
        <a:spcBef>
          <a:spcPct val="20000"/>
        </a:spcBef>
        <a:spcAft>
          <a:spcPct val="0"/>
        </a:spcAft>
        <a:buSzPct val="80000"/>
        <a:buFontTx/>
        <a:buBlip>
          <a:blip r:embed="rId14"/>
        </a:buBlip>
        <a:defRPr kumimoji="1" sz="3000" baseline="0">
          <a:solidFill>
            <a:schemeClr val="tx1"/>
          </a:solidFill>
          <a:latin typeface="Times New Roman" pitchFamily="18" charset="0"/>
          <a:ea typeface="標楷體" pitchFamily="65" charset="-120"/>
          <a:cs typeface="+mn-cs"/>
        </a:defRPr>
      </a:lvl1pPr>
      <a:lvl2pPr marL="742950" indent="-285750" algn="l" rtl="0" eaLnBrk="1" fontAlgn="base" hangingPunct="1">
        <a:spcBef>
          <a:spcPct val="20000"/>
        </a:spcBef>
        <a:spcAft>
          <a:spcPct val="0"/>
        </a:spcAft>
        <a:buSzPct val="70000"/>
        <a:buFontTx/>
        <a:buBlip>
          <a:blip r:embed="rId15"/>
        </a:buBlip>
        <a:defRPr kumimoji="1" sz="2800" baseline="0">
          <a:solidFill>
            <a:schemeClr val="tx1"/>
          </a:solidFill>
          <a:latin typeface="Times New Roman" pitchFamily="18" charset="0"/>
          <a:ea typeface="標楷體" pitchFamily="65" charset="-120"/>
        </a:defRPr>
      </a:lvl2pPr>
      <a:lvl3pPr marL="1143000" indent="-228600" algn="l" rtl="0" eaLnBrk="1" fontAlgn="base" hangingPunct="1">
        <a:spcBef>
          <a:spcPct val="20000"/>
        </a:spcBef>
        <a:spcAft>
          <a:spcPct val="0"/>
        </a:spcAft>
        <a:buChar char="•"/>
        <a:defRPr kumimoji="1" sz="2400" baseline="0">
          <a:solidFill>
            <a:schemeClr val="tx1"/>
          </a:solidFill>
          <a:latin typeface="Times New Roman" pitchFamily="18" charset="0"/>
          <a:ea typeface="標楷體" pitchFamily="65" charset="-120"/>
        </a:defRPr>
      </a:lvl3pPr>
      <a:lvl4pPr marL="16002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4pPr>
      <a:lvl5pPr marL="20574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139.wmf"/><Relationship Id="rId3" Type="http://schemas.openxmlformats.org/officeDocument/2006/relationships/oleObject" Target="../embeddings/oleObject24.bin"/><Relationship Id="rId7"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138.wmf"/><Relationship Id="rId5" Type="http://schemas.openxmlformats.org/officeDocument/2006/relationships/oleObject" Target="../embeddings/oleObject25.bin"/><Relationship Id="rId4" Type="http://schemas.openxmlformats.org/officeDocument/2006/relationships/image" Target="../media/image137.wmf"/></Relationships>
</file>

<file path=ppt/slides/_rels/slide101.xml.rels><?xml version="1.0" encoding="UTF-8" standalone="yes"?>
<Relationships xmlns="http://schemas.openxmlformats.org/package/2006/relationships"><Relationship Id="rId8" Type="http://schemas.openxmlformats.org/officeDocument/2006/relationships/image" Target="../media/image142.wmf"/><Relationship Id="rId3" Type="http://schemas.openxmlformats.org/officeDocument/2006/relationships/oleObject" Target="../embeddings/oleObject27.bin"/><Relationship Id="rId7"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141.wmf"/><Relationship Id="rId5" Type="http://schemas.openxmlformats.org/officeDocument/2006/relationships/oleObject" Target="../embeddings/oleObject28.bin"/><Relationship Id="rId4" Type="http://schemas.openxmlformats.org/officeDocument/2006/relationships/image" Target="../media/image140.wm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144.wmf"/></Relationships>
</file>

<file path=ppt/slides/_rels/slide10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56.png"/><Relationship Id="rId7" Type="http://schemas.openxmlformats.org/officeDocument/2006/relationships/image" Target="../media/image155.w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32.bin"/><Relationship Id="rId5" Type="http://schemas.openxmlformats.org/officeDocument/2006/relationships/image" Target="../media/image154.wmf"/><Relationship Id="rId4" Type="http://schemas.openxmlformats.org/officeDocument/2006/relationships/oleObject" Target="../embeddings/oleObject31.bin"/></Relationships>
</file>

<file path=ppt/slides/_rels/slide11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5.png"/><Relationship Id="rId2" Type="http://schemas.openxmlformats.org/officeDocument/2006/relationships/image" Target="../media/image10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0.png"/><Relationship Id="rId4" Type="http://schemas.openxmlformats.org/officeDocument/2006/relationships/image" Target="../media/image127.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0.wmf"/><Relationship Id="rId5" Type="http://schemas.openxmlformats.org/officeDocument/2006/relationships/oleObject" Target="../embeddings/oleObject2.bin"/><Relationship Id="rId4" Type="http://schemas.openxmlformats.org/officeDocument/2006/relationships/image" Target="../media/image29.wmf"/></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5.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4.wmf"/><Relationship Id="rId5" Type="http://schemas.openxmlformats.org/officeDocument/2006/relationships/oleObject" Target="../embeddings/oleObject4.bin"/><Relationship Id="rId4" Type="http://schemas.openxmlformats.org/officeDocument/2006/relationships/image" Target="../media/image33.wmf"/></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customXml" Target="../ink/ink3.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43.wmf"/><Relationship Id="rId5" Type="http://schemas.openxmlformats.org/officeDocument/2006/relationships/oleObject" Target="../embeddings/oleObject7.bin"/><Relationship Id="rId4" Type="http://schemas.openxmlformats.org/officeDocument/2006/relationships/image" Target="../media/image42.wmf"/></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45.wmf"/></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50.wmf"/><Relationship Id="rId5" Type="http://schemas.openxmlformats.org/officeDocument/2006/relationships/oleObject" Target="../embeddings/oleObject10.bin"/><Relationship Id="rId4" Type="http://schemas.openxmlformats.org/officeDocument/2006/relationships/image" Target="../media/image49.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56.png"/><Relationship Id="rId4" Type="http://schemas.openxmlformats.org/officeDocument/2006/relationships/image" Target="../media/image55.wmf"/></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63.png"/><Relationship Id="rId4" Type="http://schemas.openxmlformats.org/officeDocument/2006/relationships/image" Target="../media/image62.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78.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77.wmf"/><Relationship Id="rId5" Type="http://schemas.openxmlformats.org/officeDocument/2006/relationships/oleObject" Target="../embeddings/oleObject14.bin"/><Relationship Id="rId10" Type="http://schemas.openxmlformats.org/officeDocument/2006/relationships/image" Target="../media/image79.wmf"/><Relationship Id="rId4" Type="http://schemas.openxmlformats.org/officeDocument/2006/relationships/image" Target="../media/image76.wmf"/><Relationship Id="rId9" Type="http://schemas.openxmlformats.org/officeDocument/2006/relationships/oleObject" Target="../embeddings/oleObject16.bin"/></Relationships>
</file>

<file path=ppt/slides/_rels/slide6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82.png"/><Relationship Id="rId4" Type="http://schemas.openxmlformats.org/officeDocument/2006/relationships/image" Target="../media/image81.wmf"/></Relationships>
</file>

<file path=ppt/slides/_rels/slide6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7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7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4.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9.bin"/><Relationship Id="rId5" Type="http://schemas.openxmlformats.org/officeDocument/2006/relationships/image" Target="../media/image113.wmf"/><Relationship Id="rId4" Type="http://schemas.openxmlformats.org/officeDocument/2006/relationships/oleObject" Target="../embeddings/oleObject18.bin"/></Relationships>
</file>

<file path=ppt/slides/_rels/slide8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131.png"/><Relationship Id="rId7" Type="http://schemas.openxmlformats.org/officeDocument/2006/relationships/image" Target="../media/image128.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21.bin"/><Relationship Id="rId11" Type="http://schemas.openxmlformats.org/officeDocument/2006/relationships/image" Target="../media/image130.wmf"/><Relationship Id="rId5" Type="http://schemas.openxmlformats.org/officeDocument/2006/relationships/image" Target="../media/image127.wmf"/><Relationship Id="rId10" Type="http://schemas.openxmlformats.org/officeDocument/2006/relationships/oleObject" Target="../embeddings/oleObject23.bin"/><Relationship Id="rId4" Type="http://schemas.openxmlformats.org/officeDocument/2006/relationships/oleObject" Target="../embeddings/oleObject20.bin"/><Relationship Id="rId9" Type="http://schemas.openxmlformats.org/officeDocument/2006/relationships/image" Target="../media/image129.wmf"/></Relationships>
</file>

<file path=ppt/slides/_rels/slide9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303535"/>
            <a:ext cx="7772400" cy="1143000"/>
          </a:xfrm>
        </p:spPr>
        <p:txBody>
          <a:bodyPr/>
          <a:lstStyle/>
          <a:p>
            <a:r>
              <a:rPr lang="en-US" altLang="zh-TW" dirty="0"/>
              <a:t>probCh03</a:t>
            </a:r>
            <a:br>
              <a:rPr lang="en-US" altLang="zh-TW" dirty="0"/>
            </a:br>
            <a:r>
              <a:rPr lang="zh-TW" altLang="en-US" dirty="0"/>
              <a:t>第 </a:t>
            </a:r>
            <a:r>
              <a:rPr lang="en-US" altLang="zh-TW" dirty="0"/>
              <a:t>3</a:t>
            </a:r>
            <a:r>
              <a:rPr lang="zh-TW" altLang="en-US" dirty="0"/>
              <a:t> 章</a:t>
            </a:r>
          </a:p>
        </p:txBody>
      </p:sp>
      <p:sp>
        <p:nvSpPr>
          <p:cNvPr id="3" name="副標題 2"/>
          <p:cNvSpPr>
            <a:spLocks noGrp="1"/>
          </p:cNvSpPr>
          <p:nvPr>
            <p:ph type="subTitle" idx="1"/>
          </p:nvPr>
        </p:nvSpPr>
        <p:spPr>
          <a:xfrm>
            <a:off x="1259632" y="3717032"/>
            <a:ext cx="7016824" cy="1524000"/>
          </a:xfrm>
        </p:spPr>
        <p:txBody>
          <a:bodyPr/>
          <a:lstStyle/>
          <a:p>
            <a:r>
              <a:rPr lang="en-US" altLang="zh-TW" dirty="0"/>
              <a:t>Some Probability Distributions</a:t>
            </a:r>
          </a:p>
          <a:p>
            <a:r>
              <a:rPr lang="zh-TW" altLang="en-US" dirty="0"/>
              <a:t>一些機率分布</a:t>
            </a:r>
          </a:p>
        </p:txBody>
      </p:sp>
      <mc:AlternateContent xmlns:mc="http://schemas.openxmlformats.org/markup-compatibility/2006" xmlns:p14="http://schemas.microsoft.com/office/powerpoint/2010/main">
        <mc:Choice Requires="p14">
          <p:contentPart p14:bwMode="auto" r:id="rId3">
            <p14:nvContentPartPr>
              <p14:cNvPr id="17" name="筆跡 16">
                <a:extLst>
                  <a:ext uri="{FF2B5EF4-FFF2-40B4-BE49-F238E27FC236}">
                    <a16:creationId xmlns:a16="http://schemas.microsoft.com/office/drawing/2014/main" id="{FCEBAF5B-F9BF-4C63-96E1-18AF6D979554}"/>
                  </a:ext>
                </a:extLst>
              </p14:cNvPr>
              <p14:cNvContentPartPr/>
              <p14:nvPr/>
            </p14:nvContentPartPr>
            <p14:xfrm>
              <a:off x="4495705" y="886215"/>
              <a:ext cx="14040" cy="9360"/>
            </p14:xfrm>
          </p:contentPart>
        </mc:Choice>
        <mc:Fallback xmlns="">
          <p:pic>
            <p:nvPicPr>
              <p:cNvPr id="17" name="筆跡 16">
                <a:extLst>
                  <a:ext uri="{FF2B5EF4-FFF2-40B4-BE49-F238E27FC236}">
                    <a16:creationId xmlns:a16="http://schemas.microsoft.com/office/drawing/2014/main" id="{FCEBAF5B-F9BF-4C63-96E1-18AF6D979554}"/>
                  </a:ext>
                </a:extLst>
              </p:cNvPr>
              <p:cNvPicPr/>
              <p:nvPr/>
            </p:nvPicPr>
            <p:blipFill>
              <a:blip r:embed="rId4"/>
              <a:stretch>
                <a:fillRect/>
              </a:stretch>
            </p:blipFill>
            <p:spPr>
              <a:xfrm>
                <a:off x="4486705" y="877575"/>
                <a:ext cx="31680" cy="27000"/>
              </a:xfrm>
              <a:prstGeom prst="rect">
                <a:avLst/>
              </a:prstGeom>
            </p:spPr>
          </p:pic>
        </mc:Fallback>
      </mc:AlternateContent>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E0952-FAB2-4352-9D73-98BD909BCB6A}"/>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C41954CF-0093-4F4E-B4A4-A529374B2400}"/>
              </a:ext>
            </a:extLst>
          </p:cNvPr>
          <p:cNvSpPr>
            <a:spLocks noGrp="1"/>
          </p:cNvSpPr>
          <p:nvPr>
            <p:ph idx="1"/>
          </p:nvPr>
        </p:nvSpPr>
        <p:spPr>
          <a:xfrm>
            <a:off x="323528" y="1268760"/>
            <a:ext cx="8496944" cy="3456384"/>
          </a:xfrm>
        </p:spPr>
        <p:txBody>
          <a:bodyPr/>
          <a:lstStyle/>
          <a:p>
            <a:pPr lvl="1"/>
            <a:r>
              <a:rPr lang="en-US" altLang="zh-TW" sz="3000" dirty="0"/>
              <a:t>Strictly speaking, the Bernoulli process must possess the following properties:</a:t>
            </a:r>
          </a:p>
          <a:p>
            <a:pPr lvl="3"/>
            <a:r>
              <a:rPr lang="en-US" altLang="zh-TW" sz="2200" dirty="0"/>
              <a:t>1. The experiment consists of repeated trials.</a:t>
            </a:r>
          </a:p>
          <a:p>
            <a:pPr lvl="3"/>
            <a:r>
              <a:rPr lang="en-US" altLang="zh-TW" sz="2200" dirty="0"/>
              <a:t>2. Each trial results in an outcome that may be classified as a </a:t>
            </a:r>
            <a:r>
              <a:rPr lang="en-US" altLang="zh-TW" sz="2200" dirty="0">
                <a:solidFill>
                  <a:srgbClr val="FF0000"/>
                </a:solidFill>
              </a:rPr>
              <a:t>success</a:t>
            </a:r>
            <a:r>
              <a:rPr lang="en-US" altLang="zh-TW" sz="2200" dirty="0"/>
              <a:t> or a </a:t>
            </a:r>
            <a:r>
              <a:rPr lang="en-US" altLang="zh-TW" sz="2200" dirty="0">
                <a:solidFill>
                  <a:srgbClr val="FF0000"/>
                </a:solidFill>
              </a:rPr>
              <a:t>failure</a:t>
            </a:r>
            <a:r>
              <a:rPr lang="en-US" altLang="zh-TW" sz="2200" dirty="0"/>
              <a:t>.</a:t>
            </a:r>
          </a:p>
          <a:p>
            <a:pPr lvl="3"/>
            <a:r>
              <a:rPr lang="en-US" altLang="zh-TW" sz="2200" dirty="0"/>
              <a:t>3. The probability of </a:t>
            </a:r>
            <a:r>
              <a:rPr lang="en-US" altLang="zh-TW" sz="2200" dirty="0">
                <a:solidFill>
                  <a:srgbClr val="FF0000"/>
                </a:solidFill>
              </a:rPr>
              <a:t>success</a:t>
            </a:r>
            <a:r>
              <a:rPr lang="en-US" altLang="zh-TW" sz="2200" dirty="0"/>
              <a:t>, denoted by </a:t>
            </a:r>
            <a:r>
              <a:rPr lang="en-US" altLang="zh-TW" sz="2200" i="1" dirty="0">
                <a:solidFill>
                  <a:srgbClr val="FF0000"/>
                </a:solidFill>
              </a:rPr>
              <a:t>p</a:t>
            </a:r>
            <a:r>
              <a:rPr lang="en-US" altLang="zh-TW" sz="2200" dirty="0"/>
              <a:t>, remains constant from trial to trial.</a:t>
            </a:r>
          </a:p>
          <a:p>
            <a:pPr lvl="3"/>
            <a:r>
              <a:rPr lang="en-US" altLang="zh-TW" sz="2200" dirty="0"/>
              <a:t>4. The repeated trials are independent.</a:t>
            </a:r>
            <a:endParaRPr lang="zh-TW" altLang="en-US" dirty="0"/>
          </a:p>
        </p:txBody>
      </p:sp>
      <p:sp>
        <p:nvSpPr>
          <p:cNvPr id="6" name="投影片編號版面配置區 5">
            <a:extLst>
              <a:ext uri="{FF2B5EF4-FFF2-40B4-BE49-F238E27FC236}">
                <a16:creationId xmlns:a16="http://schemas.microsoft.com/office/drawing/2014/main" id="{DEB82ADC-FECE-497A-B4D5-DF77CECCA835}"/>
              </a:ext>
            </a:extLst>
          </p:cNvPr>
          <p:cNvSpPr>
            <a:spLocks noGrp="1"/>
          </p:cNvSpPr>
          <p:nvPr>
            <p:ph type="sldNum" sz="quarter" idx="12"/>
          </p:nvPr>
        </p:nvSpPr>
        <p:spPr/>
        <p:txBody>
          <a:bodyPr/>
          <a:lstStyle/>
          <a:p>
            <a:fld id="{8632C2C5-20A0-4062-ADB6-29D76B962CAE}" type="slidenum">
              <a:rPr lang="zh-TW" altLang="en-US" smtClean="0"/>
              <a:pPr/>
              <a:t>10</a:t>
            </a:fld>
            <a:endParaRPr lang="zh-TW" altLang="en-US"/>
          </a:p>
        </p:txBody>
      </p:sp>
    </p:spTree>
    <p:extLst>
      <p:ext uri="{BB962C8B-B14F-4D97-AF65-F5344CB8AC3E}">
        <p14:creationId xmlns:p14="http://schemas.microsoft.com/office/powerpoint/2010/main" val="224202846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伽瑪分布與卜瓦松程序的關係</a:t>
            </a:r>
          </a:p>
        </p:txBody>
      </p:sp>
      <p:sp>
        <p:nvSpPr>
          <p:cNvPr id="9" name="內容版面配置區 8"/>
          <p:cNvSpPr>
            <a:spLocks noGrp="1"/>
          </p:cNvSpPr>
          <p:nvPr>
            <p:ph idx="1"/>
          </p:nvPr>
        </p:nvSpPr>
        <p:spPr/>
        <p:txBody>
          <a:bodyPr/>
          <a:lstStyle/>
          <a:p>
            <a:r>
              <a:rPr lang="zh-TW" altLang="en-US" dirty="0"/>
              <a:t>使用卜瓦松分布，我們求得當持續至時間 </a:t>
            </a:r>
            <a:r>
              <a:rPr lang="en-US" altLang="zh-TW" i="1" dirty="0"/>
              <a:t>t </a:t>
            </a:r>
            <a:r>
              <a:rPr lang="zh-TW" altLang="en-US" dirty="0"/>
              <a:t>時沒有事件發生的機率為</a:t>
            </a:r>
            <a:br>
              <a:rPr lang="en-US" altLang="zh-TW" dirty="0"/>
            </a:br>
            <a:br>
              <a:rPr lang="en-US" altLang="zh-TW" dirty="0"/>
            </a:br>
            <a:br>
              <a:rPr lang="en-US" altLang="zh-TW" dirty="0"/>
            </a:br>
            <a:br>
              <a:rPr lang="en-US" altLang="zh-TW" dirty="0"/>
            </a:br>
            <a:r>
              <a:rPr lang="zh-TW" altLang="en-US" dirty="0"/>
              <a:t>我們現在可使用上述事實並令 </a:t>
            </a:r>
            <a:r>
              <a:rPr lang="en-US" altLang="zh-TW" i="1" dirty="0"/>
              <a:t>X </a:t>
            </a:r>
            <a:r>
              <a:rPr lang="zh-TW" altLang="en-US" dirty="0"/>
              <a:t>為至第一次卜瓦松事件的時間。直到發生了第一次事件的時間長度會超過 </a:t>
            </a:r>
            <a:r>
              <a:rPr lang="en-US" altLang="zh-TW" i="1" dirty="0"/>
              <a:t>x </a:t>
            </a:r>
            <a:r>
              <a:rPr lang="zh-TW" altLang="en-US" dirty="0"/>
              <a:t>的機率和在 </a:t>
            </a:r>
            <a:r>
              <a:rPr lang="en-US" altLang="zh-TW" i="1" dirty="0"/>
              <a:t>x</a:t>
            </a:r>
            <a:r>
              <a:rPr lang="en-US" altLang="zh-TW" dirty="0"/>
              <a:t> </a:t>
            </a:r>
            <a:r>
              <a:rPr lang="zh-TW" altLang="en-US" dirty="0"/>
              <a:t>中沒有卜瓦松事件會發生的機率一樣。後者當然已知為       。因此，</a:t>
            </a:r>
          </a:p>
          <a:p>
            <a:endParaRPr lang="zh-TW" altLang="en-US" dirty="0"/>
          </a:p>
        </p:txBody>
      </p:sp>
      <p:sp>
        <p:nvSpPr>
          <p:cNvPr id="3" name="投影片編號版面配置區 2">
            <a:extLst>
              <a:ext uri="{FF2B5EF4-FFF2-40B4-BE49-F238E27FC236}">
                <a16:creationId xmlns:a16="http://schemas.microsoft.com/office/drawing/2014/main" id="{FC6ABAA5-DCEE-4C0E-8BC3-A92E6A27C634}"/>
              </a:ext>
            </a:extLst>
          </p:cNvPr>
          <p:cNvSpPr>
            <a:spLocks noGrp="1"/>
          </p:cNvSpPr>
          <p:nvPr>
            <p:ph type="sldNum" sz="quarter" idx="12"/>
          </p:nvPr>
        </p:nvSpPr>
        <p:spPr/>
        <p:txBody>
          <a:bodyPr/>
          <a:lstStyle/>
          <a:p>
            <a:fld id="{8632C2C5-20A0-4062-ADB6-29D76B962CAE}" type="slidenum">
              <a:rPr lang="zh-TW" altLang="en-US" smtClean="0"/>
              <a:pPr/>
              <a:t>100</a:t>
            </a:fld>
            <a:endParaRPr lang="zh-TW" altLang="en-US"/>
          </a:p>
        </p:txBody>
      </p:sp>
      <p:graphicFrame>
        <p:nvGraphicFramePr>
          <p:cNvPr id="96261" name="Object 5"/>
          <p:cNvGraphicFramePr>
            <a:graphicFrameLocks noChangeAspect="1"/>
          </p:cNvGraphicFramePr>
          <p:nvPr>
            <p:extLst>
              <p:ext uri="{D42A27DB-BD31-4B8C-83A1-F6EECF244321}">
                <p14:modId xmlns:p14="http://schemas.microsoft.com/office/powerpoint/2010/main" val="1247824536"/>
              </p:ext>
            </p:extLst>
          </p:nvPr>
        </p:nvGraphicFramePr>
        <p:xfrm>
          <a:off x="2627784" y="2492896"/>
          <a:ext cx="3086100" cy="762000"/>
        </p:xfrm>
        <a:graphic>
          <a:graphicData uri="http://schemas.openxmlformats.org/presentationml/2006/ole">
            <mc:AlternateContent xmlns:mc="http://schemas.openxmlformats.org/markup-compatibility/2006">
              <mc:Choice xmlns:v="urn:schemas-microsoft-com:vml" Requires="v">
                <p:oleObj spid="_x0000_s12290" name="方程式" r:id="rId3" imgW="3085920" imgH="761760" progId="Equation.3">
                  <p:embed/>
                </p:oleObj>
              </mc:Choice>
              <mc:Fallback>
                <p:oleObj name="方程式" r:id="rId3" imgW="3085920" imgH="761760" progId="Equation.3">
                  <p:embed/>
                  <p:pic>
                    <p:nvPicPr>
                      <p:cNvPr id="96261"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784" y="2492896"/>
                        <a:ext cx="30861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6262" name="Object 6"/>
          <p:cNvGraphicFramePr>
            <a:graphicFrameLocks noChangeAspect="1"/>
          </p:cNvGraphicFramePr>
          <p:nvPr>
            <p:extLst>
              <p:ext uri="{D42A27DB-BD31-4B8C-83A1-F6EECF244321}">
                <p14:modId xmlns:p14="http://schemas.microsoft.com/office/powerpoint/2010/main" val="3170151904"/>
              </p:ext>
            </p:extLst>
          </p:nvPr>
        </p:nvGraphicFramePr>
        <p:xfrm>
          <a:off x="6948264" y="5085184"/>
          <a:ext cx="469900" cy="342900"/>
        </p:xfrm>
        <a:graphic>
          <a:graphicData uri="http://schemas.openxmlformats.org/presentationml/2006/ole">
            <mc:AlternateContent xmlns:mc="http://schemas.openxmlformats.org/markup-compatibility/2006">
              <mc:Choice xmlns:v="urn:schemas-microsoft-com:vml" Requires="v">
                <p:oleObj spid="_x0000_s12291" name="方程式" r:id="rId5" imgW="469800" imgH="342720" progId="Equation.3">
                  <p:embed/>
                </p:oleObj>
              </mc:Choice>
              <mc:Fallback>
                <p:oleObj name="方程式" r:id="rId5" imgW="469800" imgH="342720" progId="Equation.3">
                  <p:embed/>
                  <p:pic>
                    <p:nvPicPr>
                      <p:cNvPr id="96262"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8264" y="5085184"/>
                        <a:ext cx="4699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6263" name="Object 7"/>
          <p:cNvGraphicFramePr>
            <a:graphicFrameLocks noChangeAspect="1"/>
          </p:cNvGraphicFramePr>
          <p:nvPr>
            <p:extLst>
              <p:ext uri="{D42A27DB-BD31-4B8C-83A1-F6EECF244321}">
                <p14:modId xmlns:p14="http://schemas.microsoft.com/office/powerpoint/2010/main" val="3588439005"/>
              </p:ext>
            </p:extLst>
          </p:nvPr>
        </p:nvGraphicFramePr>
        <p:xfrm>
          <a:off x="3419872" y="5589240"/>
          <a:ext cx="1917700" cy="406400"/>
        </p:xfrm>
        <a:graphic>
          <a:graphicData uri="http://schemas.openxmlformats.org/presentationml/2006/ole">
            <mc:AlternateContent xmlns:mc="http://schemas.openxmlformats.org/markup-compatibility/2006">
              <mc:Choice xmlns:v="urn:schemas-microsoft-com:vml" Requires="v">
                <p:oleObj spid="_x0000_s12292" name="方程式" r:id="rId7" imgW="1917360" imgH="406080" progId="Equation.3">
                  <p:embed/>
                </p:oleObj>
              </mc:Choice>
              <mc:Fallback>
                <p:oleObj name="方程式" r:id="rId7" imgW="1917360" imgH="406080" progId="Equation.3">
                  <p:embed/>
                  <p:pic>
                    <p:nvPicPr>
                      <p:cNvPr id="96263"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19872" y="5589240"/>
                        <a:ext cx="19177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伽瑪分布與卜瓦松程序的關係</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所以， </a:t>
            </a:r>
            <a:r>
              <a:rPr lang="en-US" altLang="zh-TW" i="1" dirty="0"/>
              <a:t>X </a:t>
            </a:r>
            <a:r>
              <a:rPr lang="zh-TW" altLang="en-US" dirty="0"/>
              <a:t>的累積分布函數為</a:t>
            </a:r>
            <a:br>
              <a:rPr lang="en-US" altLang="zh-TW" dirty="0"/>
            </a:br>
            <a:br>
              <a:rPr lang="en-US" altLang="zh-TW" dirty="0"/>
            </a:br>
            <a:br>
              <a:rPr lang="en-US" altLang="zh-TW" dirty="0"/>
            </a:br>
            <a:r>
              <a:rPr lang="zh-TW" altLang="en-US" dirty="0"/>
              <a:t>我們對以上的累積分布函數微分以得到密度函數</a:t>
            </a:r>
            <a:br>
              <a:rPr lang="en-US" altLang="zh-TW" dirty="0"/>
            </a:br>
            <a:br>
              <a:rPr lang="en-US" altLang="zh-TW" dirty="0"/>
            </a:br>
            <a:br>
              <a:rPr lang="en-US" altLang="zh-TW" dirty="0"/>
            </a:br>
            <a:r>
              <a:rPr lang="zh-TW" altLang="en-US" dirty="0"/>
              <a:t>而這是指數分布的密度函數，其中             。</a:t>
            </a:r>
          </a:p>
        </p:txBody>
      </p:sp>
      <p:sp>
        <p:nvSpPr>
          <p:cNvPr id="5" name="投影片編號版面配置區 4">
            <a:extLst>
              <a:ext uri="{FF2B5EF4-FFF2-40B4-BE49-F238E27FC236}">
                <a16:creationId xmlns:a16="http://schemas.microsoft.com/office/drawing/2014/main" id="{B0026920-914F-49D8-8ED3-85E465E97D94}"/>
              </a:ext>
            </a:extLst>
          </p:cNvPr>
          <p:cNvSpPr>
            <a:spLocks noGrp="1"/>
          </p:cNvSpPr>
          <p:nvPr>
            <p:ph type="sldNum" sz="quarter" idx="12"/>
          </p:nvPr>
        </p:nvSpPr>
        <p:spPr/>
        <p:txBody>
          <a:bodyPr/>
          <a:lstStyle/>
          <a:p>
            <a:fld id="{8632C2C5-20A0-4062-ADB6-29D76B962CAE}" type="slidenum">
              <a:rPr lang="zh-TW" altLang="en-US" smtClean="0"/>
              <a:pPr/>
              <a:t>101</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737056109"/>
              </p:ext>
            </p:extLst>
          </p:nvPr>
        </p:nvGraphicFramePr>
        <p:xfrm>
          <a:off x="3059832" y="2132856"/>
          <a:ext cx="2730500" cy="406400"/>
        </p:xfrm>
        <a:graphic>
          <a:graphicData uri="http://schemas.openxmlformats.org/presentationml/2006/ole">
            <mc:AlternateContent xmlns:mc="http://schemas.openxmlformats.org/markup-compatibility/2006">
              <mc:Choice xmlns:v="urn:schemas-microsoft-com:vml" Requires="v">
                <p:oleObj spid="_x0000_s13314" name="方程式" r:id="rId3" imgW="2730240" imgH="406080" progId="Equation.3">
                  <p:embed/>
                </p:oleObj>
              </mc:Choice>
              <mc:Fallback>
                <p:oleObj name="方程式" r:id="rId3" imgW="2730240" imgH="4060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2132856"/>
                        <a:ext cx="27305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8307" name="Object 3"/>
          <p:cNvGraphicFramePr>
            <a:graphicFrameLocks noChangeAspect="1"/>
          </p:cNvGraphicFramePr>
          <p:nvPr>
            <p:extLst>
              <p:ext uri="{D42A27DB-BD31-4B8C-83A1-F6EECF244321}">
                <p14:modId xmlns:p14="http://schemas.microsoft.com/office/powerpoint/2010/main" val="2767169341"/>
              </p:ext>
            </p:extLst>
          </p:nvPr>
        </p:nvGraphicFramePr>
        <p:xfrm>
          <a:off x="3563888" y="3501008"/>
          <a:ext cx="1536700" cy="406400"/>
        </p:xfrm>
        <a:graphic>
          <a:graphicData uri="http://schemas.openxmlformats.org/presentationml/2006/ole">
            <mc:AlternateContent xmlns:mc="http://schemas.openxmlformats.org/markup-compatibility/2006">
              <mc:Choice xmlns:v="urn:schemas-microsoft-com:vml" Requires="v">
                <p:oleObj spid="_x0000_s13315" name="方程式" r:id="rId5" imgW="1536480" imgH="406080" progId="Equation.3">
                  <p:embed/>
                </p:oleObj>
              </mc:Choice>
              <mc:Fallback>
                <p:oleObj name="方程式" r:id="rId5" imgW="1536480" imgH="406080" progId="Equation.3">
                  <p:embed/>
                  <p:pic>
                    <p:nvPicPr>
                      <p:cNvPr id="9830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3888" y="3501008"/>
                        <a:ext cx="15367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物件 5"/>
          <p:cNvGraphicFramePr>
            <a:graphicFrameLocks noChangeAspect="1"/>
          </p:cNvGraphicFramePr>
          <p:nvPr>
            <p:extLst>
              <p:ext uri="{D42A27DB-BD31-4B8C-83A1-F6EECF244321}">
                <p14:modId xmlns:p14="http://schemas.microsoft.com/office/powerpoint/2010/main" val="435641972"/>
              </p:ext>
            </p:extLst>
          </p:nvPr>
        </p:nvGraphicFramePr>
        <p:xfrm>
          <a:off x="6588224" y="4581128"/>
          <a:ext cx="1003300" cy="330200"/>
        </p:xfrm>
        <a:graphic>
          <a:graphicData uri="http://schemas.openxmlformats.org/presentationml/2006/ole">
            <mc:AlternateContent xmlns:mc="http://schemas.openxmlformats.org/markup-compatibility/2006">
              <mc:Choice xmlns:v="urn:schemas-microsoft-com:vml" Requires="v">
                <p:oleObj spid="_x0000_s13316" name="方程式" r:id="rId7" imgW="1002960" imgH="330120" progId="Equation.3">
                  <p:embed/>
                </p:oleObj>
              </mc:Choice>
              <mc:Fallback>
                <p:oleObj name="方程式" r:id="rId7" imgW="1002960" imgH="330120" progId="Equation.3">
                  <p:embed/>
                  <p:pic>
                    <p:nvPicPr>
                      <p:cNvPr id="6" name="物件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88224" y="4581128"/>
                        <a:ext cx="10033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指數分布與伽瑪分布的應用</a:t>
            </a:r>
          </a:p>
        </p:txBody>
      </p:sp>
      <p:sp>
        <p:nvSpPr>
          <p:cNvPr id="3" name="內容版面配置區 2"/>
          <p:cNvSpPr>
            <a:spLocks noGrp="1"/>
          </p:cNvSpPr>
          <p:nvPr>
            <p:ph idx="1"/>
          </p:nvPr>
        </p:nvSpPr>
        <p:spPr/>
        <p:txBody>
          <a:bodyPr/>
          <a:lstStyle/>
          <a:p>
            <a:r>
              <a:rPr lang="zh-TW" altLang="en-US" dirty="0"/>
              <a:t>到指數分布的平均數是參數 </a:t>
            </a:r>
            <a:r>
              <a:rPr lang="el-GR" altLang="zh-TW" i="1" dirty="0"/>
              <a:t>β </a:t>
            </a:r>
            <a:r>
              <a:rPr lang="zh-TW" altLang="en-US" dirty="0"/>
              <a:t>，即卜瓦松分布中參數的倒數。</a:t>
            </a:r>
            <a:endParaRPr lang="en-US" altLang="zh-TW" dirty="0"/>
          </a:p>
          <a:p>
            <a:r>
              <a:rPr lang="zh-TW" altLang="en-US" dirty="0"/>
              <a:t>在連續時段中事件的發生是互為獨立的。重要參數 </a:t>
            </a:r>
            <a:r>
              <a:rPr lang="el-GR" altLang="zh-TW" i="1" dirty="0"/>
              <a:t>β</a:t>
            </a:r>
            <a:r>
              <a:rPr lang="zh-TW" altLang="en-US" dirty="0"/>
              <a:t> 是在事件之間的平均時間。在儀器失效經常符合卜瓦松程序的可靠度理論中，</a:t>
            </a:r>
            <a:r>
              <a:rPr lang="el-GR" altLang="zh-TW" i="1" dirty="0"/>
              <a:t> β</a:t>
            </a:r>
            <a:r>
              <a:rPr lang="zh-TW" altLang="en-US" dirty="0"/>
              <a:t> 稱為在</a:t>
            </a:r>
            <a:r>
              <a:rPr lang="zh-TW" altLang="en-US" b="1" dirty="0"/>
              <a:t>失效之間的平均時間</a:t>
            </a:r>
            <a:r>
              <a:rPr lang="en-US" altLang="zh-TW" b="1" dirty="0"/>
              <a:t>(mean time between failures)</a:t>
            </a:r>
            <a:r>
              <a:rPr lang="zh-TW" altLang="en-US" dirty="0"/>
              <a:t>。</a:t>
            </a:r>
          </a:p>
        </p:txBody>
      </p:sp>
      <p:sp>
        <p:nvSpPr>
          <p:cNvPr id="6" name="投影片編號版面配置區 5">
            <a:extLst>
              <a:ext uri="{FF2B5EF4-FFF2-40B4-BE49-F238E27FC236}">
                <a16:creationId xmlns:a16="http://schemas.microsoft.com/office/drawing/2014/main" id="{316669AE-71AA-4929-8A49-B663DBCB17C5}"/>
              </a:ext>
            </a:extLst>
          </p:cNvPr>
          <p:cNvSpPr>
            <a:spLocks noGrp="1"/>
          </p:cNvSpPr>
          <p:nvPr>
            <p:ph type="sldNum" sz="quarter" idx="12"/>
          </p:nvPr>
        </p:nvSpPr>
        <p:spPr/>
        <p:txBody>
          <a:bodyPr/>
          <a:lstStyle/>
          <a:p>
            <a:fld id="{8632C2C5-20A0-4062-ADB6-29D76B962CAE}" type="slidenum">
              <a:rPr lang="zh-TW" altLang="en-US" smtClean="0"/>
              <a:pPr/>
              <a:t>102</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3.33</a:t>
            </a:r>
            <a:endParaRPr lang="zh-TW" altLang="en-US" dirty="0"/>
          </a:p>
        </p:txBody>
      </p:sp>
      <p:pic>
        <p:nvPicPr>
          <p:cNvPr id="99330" name="Picture 2"/>
          <p:cNvPicPr>
            <a:picLocks noGrp="1" noChangeAspect="1" noChangeArrowheads="1"/>
          </p:cNvPicPr>
          <p:nvPr>
            <p:ph idx="1"/>
          </p:nvPr>
        </p:nvPicPr>
        <p:blipFill>
          <a:blip r:embed="rId2" cstate="print"/>
          <a:srcRect b="60563"/>
          <a:stretch>
            <a:fillRect/>
          </a:stretch>
        </p:blipFill>
        <p:spPr bwMode="auto">
          <a:xfrm>
            <a:off x="440312" y="1268413"/>
            <a:ext cx="8263376" cy="2016571"/>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7778A91-B541-4C04-BE9B-30F08BAF6A4C}"/>
              </a:ext>
            </a:extLst>
          </p:cNvPr>
          <p:cNvSpPr>
            <a:spLocks noGrp="1"/>
          </p:cNvSpPr>
          <p:nvPr>
            <p:ph type="sldNum" sz="quarter" idx="12"/>
          </p:nvPr>
        </p:nvSpPr>
        <p:spPr/>
        <p:txBody>
          <a:bodyPr/>
          <a:lstStyle/>
          <a:p>
            <a:fld id="{8632C2C5-20A0-4062-ADB6-29D76B962CAE}" type="slidenum">
              <a:rPr lang="zh-TW" altLang="en-US" smtClean="0"/>
              <a:pPr/>
              <a:t>103</a:t>
            </a:fld>
            <a:endParaRPr lang="zh-TW" altLang="en-US"/>
          </a:p>
        </p:txBody>
      </p:sp>
      <p:pic>
        <p:nvPicPr>
          <p:cNvPr id="5" name="Picture 2"/>
          <p:cNvPicPr>
            <a:picLocks noChangeAspect="1" noChangeArrowheads="1"/>
          </p:cNvPicPr>
          <p:nvPr/>
        </p:nvPicPr>
        <p:blipFill>
          <a:blip r:embed="rId2" cstate="print"/>
          <a:srcRect t="40839"/>
          <a:stretch>
            <a:fillRect/>
          </a:stretch>
        </p:blipFill>
        <p:spPr bwMode="auto">
          <a:xfrm>
            <a:off x="467544" y="3429000"/>
            <a:ext cx="8263376" cy="3025105"/>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無記憶性質及其對於指數分布的影響</a:t>
            </a:r>
          </a:p>
        </p:txBody>
      </p:sp>
      <p:sp>
        <p:nvSpPr>
          <p:cNvPr id="3" name="內容版面配置區 2"/>
          <p:cNvSpPr>
            <a:spLocks noGrp="1"/>
          </p:cNvSpPr>
          <p:nvPr>
            <p:ph idx="1"/>
          </p:nvPr>
        </p:nvSpPr>
        <p:spPr/>
        <p:txBody>
          <a:bodyPr>
            <a:normAutofit fontScale="92500" lnSpcReduction="10000"/>
          </a:bodyPr>
          <a:lstStyle/>
          <a:p>
            <a:r>
              <a:rPr lang="zh-TW" altLang="en-US" dirty="0"/>
              <a:t>指數分布在可靠度以及零件或機器壽命的問題中的應用種類受到指數分布的</a:t>
            </a:r>
            <a:r>
              <a:rPr lang="zh-TW" altLang="en-US" b="1" dirty="0"/>
              <a:t>無記憶 </a:t>
            </a:r>
            <a:r>
              <a:rPr lang="en-US" altLang="zh-TW" b="1" dirty="0"/>
              <a:t>(</a:t>
            </a:r>
            <a:r>
              <a:rPr lang="zh-TW" altLang="en-US" dirty="0"/>
              <a:t>或缺乏記憶</a:t>
            </a:r>
            <a:r>
              <a:rPr lang="en-US" altLang="zh-TW" b="1" dirty="0"/>
              <a:t>) </a:t>
            </a:r>
            <a:r>
              <a:rPr lang="zh-TW" altLang="en-US" b="1" dirty="0"/>
              <a:t>性質 </a:t>
            </a:r>
            <a:r>
              <a:rPr lang="en-US" altLang="zh-TW" b="1" dirty="0"/>
              <a:t>(</a:t>
            </a:r>
            <a:r>
              <a:rPr lang="en-US" altLang="zh-TW" b="1" dirty="0" err="1"/>
              <a:t>memoryless</a:t>
            </a:r>
            <a:r>
              <a:rPr lang="zh-TW" altLang="en-US" b="1" dirty="0"/>
              <a:t> </a:t>
            </a:r>
            <a:r>
              <a:rPr lang="en-US" altLang="zh-TW" b="1" dirty="0"/>
              <a:t>property) </a:t>
            </a:r>
            <a:r>
              <a:rPr lang="zh-TW" altLang="en-US" dirty="0"/>
              <a:t>所影響。</a:t>
            </a:r>
            <a:endParaRPr lang="en-US" altLang="zh-TW" dirty="0"/>
          </a:p>
          <a:p>
            <a:r>
              <a:rPr lang="zh-TW" altLang="en-US" dirty="0"/>
              <a:t>伽瑪分布的重要性在於下列事實：它定義了一個群組，其他分布只是這個群組中的特例。但伽瑪本身在等待時間和可靠度理論中具有重要的應用。指數分布描述直到一個卜瓦松事件出現的時間 </a:t>
            </a:r>
            <a:r>
              <a:rPr lang="en-US" altLang="zh-TW" dirty="0"/>
              <a:t>(</a:t>
            </a:r>
            <a:r>
              <a:rPr lang="zh-TW" altLang="en-US" dirty="0"/>
              <a:t>或在卜瓦松事件之間的時間</a:t>
            </a:r>
            <a:r>
              <a:rPr lang="en-US" altLang="zh-TW" dirty="0"/>
              <a:t>)</a:t>
            </a:r>
            <a:r>
              <a:rPr lang="zh-TW" altLang="en-US" dirty="0"/>
              <a:t>，而達到</a:t>
            </a:r>
            <a:r>
              <a:rPr lang="zh-TW" altLang="en-US" dirty="0">
                <a:effectLst>
                  <a:outerShdw blurRad="38100" dist="38100" dir="2700000" algn="tl">
                    <a:srgbClr val="000000">
                      <a:alpha val="43137"/>
                    </a:srgbClr>
                  </a:outerShdw>
                </a:effectLst>
              </a:rPr>
              <a:t>經指明的卜瓦松事件之數量時</a:t>
            </a:r>
            <a:r>
              <a:rPr lang="zh-TW" altLang="en-US" dirty="0"/>
              <a:t>的時間 </a:t>
            </a:r>
            <a:r>
              <a:rPr lang="en-US" altLang="zh-TW" dirty="0"/>
              <a:t>(</a:t>
            </a:r>
            <a:r>
              <a:rPr lang="zh-TW" altLang="en-US" dirty="0"/>
              <a:t>或空間</a:t>
            </a:r>
            <a:r>
              <a:rPr lang="en-US" altLang="zh-TW" dirty="0"/>
              <a:t>) </a:t>
            </a:r>
            <a:r>
              <a:rPr lang="zh-TW" altLang="en-US" dirty="0"/>
              <a:t>是一個密度函數由伽瑪分布所描述的隨機變數。此指定事件的數量是伽瑪密度函數中的參數 </a:t>
            </a:r>
            <a:r>
              <a:rPr lang="el-GR" altLang="zh-TW" i="1" dirty="0"/>
              <a:t>α</a:t>
            </a:r>
            <a:r>
              <a:rPr lang="zh-TW" altLang="en-US" dirty="0"/>
              <a:t>。因此，當          時，出現指數分布的特例就變得容易理解了。</a:t>
            </a:r>
          </a:p>
        </p:txBody>
      </p:sp>
      <p:sp>
        <p:nvSpPr>
          <p:cNvPr id="7" name="投影片編號版面配置區 6">
            <a:extLst>
              <a:ext uri="{FF2B5EF4-FFF2-40B4-BE49-F238E27FC236}">
                <a16:creationId xmlns:a16="http://schemas.microsoft.com/office/drawing/2014/main" id="{DC29038D-3753-4A51-8EFB-99C014EB3FB3}"/>
              </a:ext>
            </a:extLst>
          </p:cNvPr>
          <p:cNvSpPr>
            <a:spLocks noGrp="1"/>
          </p:cNvSpPr>
          <p:nvPr>
            <p:ph type="sldNum" sz="quarter" idx="12"/>
          </p:nvPr>
        </p:nvSpPr>
        <p:spPr/>
        <p:txBody>
          <a:bodyPr/>
          <a:lstStyle/>
          <a:p>
            <a:fld id="{8632C2C5-20A0-4062-ADB6-29D76B962CAE}" type="slidenum">
              <a:rPr lang="zh-TW" altLang="en-US" smtClean="0"/>
              <a:pPr/>
              <a:t>104</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1612757545"/>
              </p:ext>
            </p:extLst>
          </p:nvPr>
        </p:nvGraphicFramePr>
        <p:xfrm>
          <a:off x="5436096" y="5301208"/>
          <a:ext cx="647700" cy="279400"/>
        </p:xfrm>
        <a:graphic>
          <a:graphicData uri="http://schemas.openxmlformats.org/presentationml/2006/ole">
            <mc:AlternateContent xmlns:mc="http://schemas.openxmlformats.org/markup-compatibility/2006">
              <mc:Choice xmlns:v="urn:schemas-microsoft-com:vml" Requires="v">
                <p:oleObj spid="_x0000_s14338" name="方程式" r:id="rId3" imgW="647640" imgH="279360" progId="Equation.3">
                  <p:embed/>
                </p:oleObj>
              </mc:Choice>
              <mc:Fallback>
                <p:oleObj name="方程式" r:id="rId3" imgW="647640" imgH="2793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6096" y="5301208"/>
                        <a:ext cx="6477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3.34</a:t>
            </a:r>
            <a:endParaRPr lang="zh-TW" altLang="en-US" dirty="0"/>
          </a:p>
        </p:txBody>
      </p:sp>
      <p:pic>
        <p:nvPicPr>
          <p:cNvPr id="101378" name="Picture 2"/>
          <p:cNvPicPr>
            <a:picLocks noGrp="1" noChangeAspect="1" noChangeArrowheads="1"/>
          </p:cNvPicPr>
          <p:nvPr>
            <p:ph idx="1"/>
          </p:nvPr>
        </p:nvPicPr>
        <p:blipFill>
          <a:blip r:embed="rId2" cstate="print"/>
          <a:srcRect b="65647"/>
          <a:stretch>
            <a:fillRect/>
          </a:stretch>
        </p:blipFill>
        <p:spPr bwMode="auto">
          <a:xfrm>
            <a:off x="323850" y="1412776"/>
            <a:ext cx="8496300" cy="129614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E5A575F0-5E5E-4B97-9D92-08924A94CECC}"/>
              </a:ext>
            </a:extLst>
          </p:cNvPr>
          <p:cNvSpPr>
            <a:spLocks noGrp="1"/>
          </p:cNvSpPr>
          <p:nvPr>
            <p:ph type="sldNum" sz="quarter" idx="12"/>
          </p:nvPr>
        </p:nvSpPr>
        <p:spPr/>
        <p:txBody>
          <a:bodyPr/>
          <a:lstStyle/>
          <a:p>
            <a:fld id="{8632C2C5-20A0-4062-ADB6-29D76B962CAE}" type="slidenum">
              <a:rPr lang="zh-TW" altLang="en-US" smtClean="0"/>
              <a:pPr/>
              <a:t>105</a:t>
            </a:fld>
            <a:endParaRPr lang="zh-TW" altLang="en-US"/>
          </a:p>
        </p:txBody>
      </p:sp>
      <p:pic>
        <p:nvPicPr>
          <p:cNvPr id="5" name="Picture 2"/>
          <p:cNvPicPr>
            <a:picLocks noChangeAspect="1" noChangeArrowheads="1"/>
          </p:cNvPicPr>
          <p:nvPr/>
        </p:nvPicPr>
        <p:blipFill>
          <a:blip r:embed="rId2" cstate="print"/>
          <a:srcRect t="37019"/>
          <a:stretch>
            <a:fillRect/>
          </a:stretch>
        </p:blipFill>
        <p:spPr bwMode="auto">
          <a:xfrm>
            <a:off x="323528" y="2852936"/>
            <a:ext cx="8496300" cy="2376264"/>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3.35</a:t>
            </a:r>
            <a:endParaRPr lang="zh-TW" altLang="en-US" dirty="0"/>
          </a:p>
        </p:txBody>
      </p:sp>
      <p:pic>
        <p:nvPicPr>
          <p:cNvPr id="102402" name="Picture 2"/>
          <p:cNvPicPr>
            <a:picLocks noGrp="1" noChangeAspect="1" noChangeArrowheads="1"/>
          </p:cNvPicPr>
          <p:nvPr>
            <p:ph idx="1"/>
          </p:nvPr>
        </p:nvPicPr>
        <p:blipFill>
          <a:blip r:embed="rId2" cstate="print"/>
          <a:srcRect b="60569"/>
          <a:stretch>
            <a:fillRect/>
          </a:stretch>
        </p:blipFill>
        <p:spPr bwMode="auto">
          <a:xfrm>
            <a:off x="395536" y="1340768"/>
            <a:ext cx="8327663" cy="201622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55C4F528-8F5D-4247-9AFC-850FBDF7C0F7}"/>
              </a:ext>
            </a:extLst>
          </p:cNvPr>
          <p:cNvSpPr>
            <a:spLocks noGrp="1"/>
          </p:cNvSpPr>
          <p:nvPr>
            <p:ph type="sldNum" sz="quarter" idx="12"/>
          </p:nvPr>
        </p:nvSpPr>
        <p:spPr/>
        <p:txBody>
          <a:bodyPr/>
          <a:lstStyle/>
          <a:p>
            <a:fld id="{8632C2C5-20A0-4062-ADB6-29D76B962CAE}" type="slidenum">
              <a:rPr lang="zh-TW" altLang="en-US" smtClean="0"/>
              <a:pPr/>
              <a:t>106</a:t>
            </a:fld>
            <a:endParaRPr lang="zh-TW" altLang="en-US"/>
          </a:p>
        </p:txBody>
      </p:sp>
      <p:pic>
        <p:nvPicPr>
          <p:cNvPr id="5" name="Picture 2"/>
          <p:cNvPicPr>
            <a:picLocks noChangeAspect="1" noChangeArrowheads="1"/>
          </p:cNvPicPr>
          <p:nvPr/>
        </p:nvPicPr>
        <p:blipFill>
          <a:blip r:embed="rId2" cstate="print"/>
          <a:srcRect t="40839"/>
          <a:stretch>
            <a:fillRect/>
          </a:stretch>
        </p:blipFill>
        <p:spPr bwMode="auto">
          <a:xfrm>
            <a:off x="395536" y="3429000"/>
            <a:ext cx="8327663" cy="3025105"/>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3.35(</a:t>
            </a:r>
            <a:r>
              <a:rPr lang="zh-TW" altLang="en-US" dirty="0"/>
              <a:t>續</a:t>
            </a:r>
            <a:r>
              <a:rPr lang="en-US" altLang="zh-TW" dirty="0"/>
              <a:t>)</a:t>
            </a:r>
            <a:endParaRPr lang="zh-TW" altLang="en-US" dirty="0"/>
          </a:p>
        </p:txBody>
      </p:sp>
      <p:pic>
        <p:nvPicPr>
          <p:cNvPr id="103426" name="Picture 2"/>
          <p:cNvPicPr>
            <a:picLocks noGrp="1" noChangeAspect="1" noChangeArrowheads="1"/>
          </p:cNvPicPr>
          <p:nvPr>
            <p:ph idx="1"/>
          </p:nvPr>
        </p:nvPicPr>
        <p:blipFill>
          <a:blip r:embed="rId2" cstate="print"/>
          <a:srcRect/>
          <a:stretch>
            <a:fillRect/>
          </a:stretch>
        </p:blipFill>
        <p:spPr bwMode="auto">
          <a:xfrm>
            <a:off x="396180" y="1412776"/>
            <a:ext cx="8496300" cy="39632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E63362EA-C8CB-4F2F-BC5F-E662F640E91E}"/>
              </a:ext>
            </a:extLst>
          </p:cNvPr>
          <p:cNvSpPr>
            <a:spLocks noGrp="1"/>
          </p:cNvSpPr>
          <p:nvPr>
            <p:ph type="sldNum" sz="quarter" idx="12"/>
          </p:nvPr>
        </p:nvSpPr>
        <p:spPr/>
        <p:txBody>
          <a:bodyPr/>
          <a:lstStyle/>
          <a:p>
            <a:fld id="{8632C2C5-20A0-4062-ADB6-29D76B962CAE}" type="slidenum">
              <a:rPr lang="zh-TW" altLang="en-US" smtClean="0"/>
              <a:pPr/>
              <a:t>107</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323850" y="2060848"/>
            <a:ext cx="8496300" cy="2554203"/>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3.36</a:t>
            </a:r>
            <a:endParaRPr lang="zh-TW" altLang="en-US" dirty="0"/>
          </a:p>
        </p:txBody>
      </p:sp>
      <p:pic>
        <p:nvPicPr>
          <p:cNvPr id="104451" name="Picture 3"/>
          <p:cNvPicPr>
            <a:picLocks noGrp="1" noChangeAspect="1" noChangeArrowheads="1"/>
          </p:cNvPicPr>
          <p:nvPr>
            <p:ph idx="1"/>
          </p:nvPr>
        </p:nvPicPr>
        <p:blipFill>
          <a:blip r:embed="rId2" cstate="print"/>
          <a:srcRect b="56597"/>
          <a:stretch>
            <a:fillRect/>
          </a:stretch>
        </p:blipFill>
        <p:spPr bwMode="auto">
          <a:xfrm>
            <a:off x="323528" y="1412776"/>
            <a:ext cx="8496300" cy="201622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1F84B6F5-4C08-43D0-A630-F1FD4E23C2C6}"/>
              </a:ext>
            </a:extLst>
          </p:cNvPr>
          <p:cNvSpPr>
            <a:spLocks noGrp="1"/>
          </p:cNvSpPr>
          <p:nvPr>
            <p:ph type="sldNum" sz="quarter" idx="12"/>
          </p:nvPr>
        </p:nvSpPr>
        <p:spPr/>
        <p:txBody>
          <a:bodyPr/>
          <a:lstStyle/>
          <a:p>
            <a:fld id="{8632C2C5-20A0-4062-ADB6-29D76B962CAE}" type="slidenum">
              <a:rPr lang="zh-TW" altLang="en-US" smtClean="0"/>
              <a:pPr/>
              <a:t>108</a:t>
            </a:fld>
            <a:endParaRPr lang="zh-TW" altLang="en-US"/>
          </a:p>
        </p:txBody>
      </p:sp>
      <p:pic>
        <p:nvPicPr>
          <p:cNvPr id="7" name="Picture 3"/>
          <p:cNvPicPr>
            <a:picLocks noChangeAspect="1" noChangeArrowheads="1"/>
          </p:cNvPicPr>
          <p:nvPr/>
        </p:nvPicPr>
        <p:blipFill>
          <a:blip r:embed="rId2" cstate="print"/>
          <a:srcRect t="46503"/>
          <a:stretch>
            <a:fillRect/>
          </a:stretch>
        </p:blipFill>
        <p:spPr bwMode="auto">
          <a:xfrm>
            <a:off x="323528" y="3573016"/>
            <a:ext cx="8496300" cy="2485161"/>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3.36(</a:t>
            </a:r>
            <a:r>
              <a:rPr lang="zh-TW" altLang="en-US" dirty="0"/>
              <a:t>續</a:t>
            </a:r>
            <a:r>
              <a:rPr lang="en-US" altLang="zh-TW" dirty="0"/>
              <a:t>)</a:t>
            </a:r>
            <a:endParaRPr lang="zh-TW" altLang="en-US" dirty="0"/>
          </a:p>
        </p:txBody>
      </p:sp>
      <p:pic>
        <p:nvPicPr>
          <p:cNvPr id="105474" name="Picture 2"/>
          <p:cNvPicPr>
            <a:picLocks noGrp="1" noChangeAspect="1" noChangeArrowheads="1"/>
          </p:cNvPicPr>
          <p:nvPr>
            <p:ph idx="1"/>
          </p:nvPr>
        </p:nvPicPr>
        <p:blipFill>
          <a:blip r:embed="rId2" cstate="print"/>
          <a:srcRect/>
          <a:stretch>
            <a:fillRect/>
          </a:stretch>
        </p:blipFill>
        <p:spPr bwMode="auto">
          <a:xfrm>
            <a:off x="323850" y="1412776"/>
            <a:ext cx="8496300" cy="3263101"/>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39B6D58E-A870-460F-8991-0076780280DC}"/>
              </a:ext>
            </a:extLst>
          </p:cNvPr>
          <p:cNvSpPr>
            <a:spLocks noGrp="1"/>
          </p:cNvSpPr>
          <p:nvPr>
            <p:ph type="sldNum" sz="quarter" idx="12"/>
          </p:nvPr>
        </p:nvSpPr>
        <p:spPr/>
        <p:txBody>
          <a:bodyPr/>
          <a:lstStyle/>
          <a:p>
            <a:fld id="{8632C2C5-20A0-4062-ADB6-29D76B962CAE}" type="slidenum">
              <a:rPr lang="zh-TW" altLang="en-US" smtClean="0"/>
              <a:pPr/>
              <a:t>109</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A9E3B5-3D5E-4AED-A0D6-84D914812C08}"/>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960A486C-1E62-47A3-A6C6-29A5AF68C0DD}"/>
              </a:ext>
            </a:extLst>
          </p:cNvPr>
          <p:cNvSpPr>
            <a:spLocks noGrp="1"/>
          </p:cNvSpPr>
          <p:nvPr>
            <p:ph idx="1"/>
          </p:nvPr>
        </p:nvSpPr>
        <p:spPr>
          <a:xfrm>
            <a:off x="323528" y="1268760"/>
            <a:ext cx="8496944" cy="3168352"/>
          </a:xfrm>
        </p:spPr>
        <p:txBody>
          <a:bodyPr/>
          <a:lstStyle/>
          <a:p>
            <a:r>
              <a:rPr lang="zh-TW" altLang="en-US" dirty="0"/>
              <a:t>嚴格地說，柏努利程序必須具有以下的性質：</a:t>
            </a:r>
          </a:p>
          <a:p>
            <a:pPr marL="1371600" lvl="2" indent="-457200">
              <a:buFont typeface="+mj-lt"/>
              <a:buAutoNum type="arabicPeriod"/>
            </a:pPr>
            <a:r>
              <a:rPr lang="zh-TW" altLang="en-US" dirty="0"/>
              <a:t>實驗由重複的數次試驗所組成。</a:t>
            </a:r>
            <a:endParaRPr lang="en-US" altLang="zh-TW" dirty="0"/>
          </a:p>
          <a:p>
            <a:pPr marL="1371600" lvl="2" indent="-457200">
              <a:buFont typeface="+mj-lt"/>
              <a:buAutoNum type="arabicPeriod"/>
            </a:pPr>
            <a:r>
              <a:rPr lang="zh-TW" altLang="en-US" dirty="0"/>
              <a:t>每次試驗均產生可分類為成功或失敗的一個結果。</a:t>
            </a:r>
            <a:endParaRPr lang="en-US" altLang="zh-TW" dirty="0"/>
          </a:p>
          <a:p>
            <a:pPr marL="1371600" lvl="2" indent="-457200">
              <a:buFont typeface="+mj-lt"/>
              <a:buAutoNum type="arabicPeriod"/>
            </a:pPr>
            <a:r>
              <a:rPr lang="zh-TW" altLang="en-US" dirty="0">
                <a:solidFill>
                  <a:srgbClr val="FF0000"/>
                </a:solidFill>
              </a:rPr>
              <a:t>以 </a:t>
            </a:r>
            <a:r>
              <a:rPr lang="en-US" altLang="zh-TW" i="1" dirty="0">
                <a:solidFill>
                  <a:srgbClr val="FF0000"/>
                </a:solidFill>
              </a:rPr>
              <a:t>p </a:t>
            </a:r>
            <a:r>
              <a:rPr lang="zh-TW" altLang="en-US" dirty="0">
                <a:solidFill>
                  <a:srgbClr val="FF0000"/>
                </a:solidFill>
              </a:rPr>
              <a:t>所表示的成功機率</a:t>
            </a:r>
            <a:r>
              <a:rPr lang="zh-TW" altLang="en-US" dirty="0"/>
              <a:t>，在不同次試驗之間保持為常數。</a:t>
            </a:r>
            <a:endParaRPr lang="en-US" altLang="zh-TW" dirty="0"/>
          </a:p>
          <a:p>
            <a:pPr marL="1371600" lvl="2" indent="-457200">
              <a:buFont typeface="+mj-lt"/>
              <a:buAutoNum type="arabicPeriod"/>
            </a:pPr>
            <a:r>
              <a:rPr lang="zh-TW" altLang="en-US" dirty="0"/>
              <a:t>重複的數次</a:t>
            </a:r>
            <a:r>
              <a:rPr lang="zh-TW" altLang="en-US" dirty="0">
                <a:solidFill>
                  <a:srgbClr val="FF0000"/>
                </a:solidFill>
              </a:rPr>
              <a:t>試驗互為獨立</a:t>
            </a:r>
            <a:r>
              <a:rPr lang="zh-TW" altLang="en-US" dirty="0"/>
              <a:t>的。</a:t>
            </a:r>
          </a:p>
        </p:txBody>
      </p:sp>
      <p:sp>
        <p:nvSpPr>
          <p:cNvPr id="6" name="投影片編號版面配置區 5">
            <a:extLst>
              <a:ext uri="{FF2B5EF4-FFF2-40B4-BE49-F238E27FC236}">
                <a16:creationId xmlns:a16="http://schemas.microsoft.com/office/drawing/2014/main" id="{ED240E88-4948-4DAF-ABC3-C4ADC8D6D86D}"/>
              </a:ext>
            </a:extLst>
          </p:cNvPr>
          <p:cNvSpPr>
            <a:spLocks noGrp="1"/>
          </p:cNvSpPr>
          <p:nvPr>
            <p:ph type="sldNum" sz="quarter" idx="12"/>
          </p:nvPr>
        </p:nvSpPr>
        <p:spPr/>
        <p:txBody>
          <a:bodyPr/>
          <a:lstStyle/>
          <a:p>
            <a:fld id="{8632C2C5-20A0-4062-ADB6-29D76B962CAE}" type="slidenum">
              <a:rPr lang="zh-TW" altLang="en-US" smtClean="0"/>
              <a:pPr/>
              <a:t>11</a:t>
            </a:fld>
            <a:endParaRPr lang="zh-TW" altLang="en-US"/>
          </a:p>
        </p:txBody>
      </p:sp>
    </p:spTree>
    <p:extLst>
      <p:ext uri="{BB962C8B-B14F-4D97-AF65-F5344CB8AC3E}">
        <p14:creationId xmlns:p14="http://schemas.microsoft.com/office/powerpoint/2010/main" val="3711021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3.37</a:t>
            </a:r>
            <a:endParaRPr lang="zh-TW" altLang="en-US" dirty="0"/>
          </a:p>
        </p:txBody>
      </p:sp>
      <p:pic>
        <p:nvPicPr>
          <p:cNvPr id="106498" name="Picture 2"/>
          <p:cNvPicPr>
            <a:picLocks noGrp="1" noChangeAspect="1" noChangeArrowheads="1"/>
          </p:cNvPicPr>
          <p:nvPr>
            <p:ph idx="1"/>
          </p:nvPr>
        </p:nvPicPr>
        <p:blipFill>
          <a:blip r:embed="rId2" cstate="print"/>
          <a:srcRect/>
          <a:stretch>
            <a:fillRect/>
          </a:stretch>
        </p:blipFill>
        <p:spPr bwMode="auto">
          <a:xfrm>
            <a:off x="323850" y="1412776"/>
            <a:ext cx="8496300" cy="1273631"/>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1179823E-659B-409E-BA42-4932AAB2AB79}"/>
              </a:ext>
            </a:extLst>
          </p:cNvPr>
          <p:cNvSpPr>
            <a:spLocks noGrp="1"/>
          </p:cNvSpPr>
          <p:nvPr>
            <p:ph type="sldNum" sz="quarter" idx="12"/>
          </p:nvPr>
        </p:nvSpPr>
        <p:spPr/>
        <p:txBody>
          <a:bodyPr/>
          <a:lstStyle/>
          <a:p>
            <a:fld id="{8632C2C5-20A0-4062-ADB6-29D76B962CAE}" type="slidenum">
              <a:rPr lang="zh-TW" altLang="en-US" smtClean="0"/>
              <a:pPr/>
              <a:t>110</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323850" y="2852936"/>
            <a:ext cx="8496300" cy="2255367"/>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3.37(</a:t>
            </a:r>
            <a:r>
              <a:rPr lang="zh-TW" altLang="en-US" dirty="0"/>
              <a:t>續</a:t>
            </a:r>
            <a:r>
              <a:rPr lang="en-US" altLang="zh-TW" dirty="0"/>
              <a:t>)</a:t>
            </a:r>
            <a:endParaRPr lang="zh-TW" altLang="en-US" dirty="0"/>
          </a:p>
        </p:txBody>
      </p:sp>
      <p:pic>
        <p:nvPicPr>
          <p:cNvPr id="107523" name="Picture 3"/>
          <p:cNvPicPr>
            <a:picLocks noGrp="1" noChangeAspect="1" noChangeArrowheads="1"/>
          </p:cNvPicPr>
          <p:nvPr>
            <p:ph idx="1"/>
          </p:nvPr>
        </p:nvPicPr>
        <p:blipFill>
          <a:blip r:embed="rId2" cstate="print"/>
          <a:srcRect/>
          <a:stretch>
            <a:fillRect/>
          </a:stretch>
        </p:blipFill>
        <p:spPr bwMode="auto">
          <a:xfrm>
            <a:off x="323850" y="1412776"/>
            <a:ext cx="8496300" cy="4650222"/>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A5EAABC2-8CB6-421C-A5F8-1EA035E32798}"/>
              </a:ext>
            </a:extLst>
          </p:cNvPr>
          <p:cNvSpPr>
            <a:spLocks noGrp="1"/>
          </p:cNvSpPr>
          <p:nvPr>
            <p:ph type="sldNum" sz="quarter" idx="12"/>
          </p:nvPr>
        </p:nvSpPr>
        <p:spPr/>
        <p:txBody>
          <a:bodyPr/>
          <a:lstStyle/>
          <a:p>
            <a:fld id="{8632C2C5-20A0-4062-ADB6-29D76B962CAE}" type="slidenum">
              <a:rPr lang="zh-TW" altLang="en-US" smtClean="0"/>
              <a:pPr/>
              <a:t>111</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3.12</a:t>
            </a:r>
            <a:r>
              <a:rPr lang="zh-TW" altLang="en-US" dirty="0"/>
              <a:t> 卡方分布</a:t>
            </a:r>
          </a:p>
        </p:txBody>
      </p:sp>
      <p:sp>
        <p:nvSpPr>
          <p:cNvPr id="5" name="內容版面配置區 4"/>
          <p:cNvSpPr>
            <a:spLocks noGrp="1"/>
          </p:cNvSpPr>
          <p:nvPr>
            <p:ph idx="1"/>
          </p:nvPr>
        </p:nvSpPr>
        <p:spPr/>
        <p:txBody>
          <a:bodyPr/>
          <a:lstStyle/>
          <a:p>
            <a:r>
              <a:rPr lang="zh-TW" altLang="en-US" dirty="0"/>
              <a:t>令             和         得到，其中 </a:t>
            </a:r>
            <a:r>
              <a:rPr lang="en-US" altLang="zh-TW" i="1" dirty="0"/>
              <a:t>v</a:t>
            </a:r>
            <a:r>
              <a:rPr lang="zh-TW" altLang="en-US" i="1" dirty="0"/>
              <a:t> </a:t>
            </a:r>
            <a:r>
              <a:rPr lang="zh-TW" altLang="en-US" dirty="0"/>
              <a:t>是正整數，此結果稱為</a:t>
            </a:r>
            <a:r>
              <a:rPr lang="zh-TW" altLang="en-US" b="1" dirty="0"/>
              <a:t>卡方分布</a:t>
            </a:r>
            <a:r>
              <a:rPr lang="en-US" altLang="zh-TW" b="1" dirty="0"/>
              <a:t>(chi-squared distribution)</a:t>
            </a:r>
            <a:r>
              <a:rPr lang="zh-TW" altLang="en-US" dirty="0"/>
              <a:t>。此分布有一個稱為</a:t>
            </a:r>
            <a:r>
              <a:rPr lang="zh-TW" altLang="en-US" b="1" dirty="0"/>
              <a:t>自由度 </a:t>
            </a:r>
            <a:r>
              <a:rPr lang="en-US" altLang="zh-TW" b="1" dirty="0"/>
              <a:t>(degrees of freedom) </a:t>
            </a:r>
            <a:r>
              <a:rPr lang="zh-TW" altLang="en-US" dirty="0"/>
              <a:t>的單一參數 </a:t>
            </a:r>
            <a:r>
              <a:rPr lang="en-US" altLang="zh-TW" i="1" dirty="0"/>
              <a:t>v</a:t>
            </a:r>
            <a:r>
              <a:rPr lang="zh-TW" altLang="en-US" dirty="0"/>
              <a:t>。</a:t>
            </a:r>
          </a:p>
        </p:txBody>
      </p:sp>
      <p:sp>
        <p:nvSpPr>
          <p:cNvPr id="3" name="投影片編號版面配置區 2">
            <a:extLst>
              <a:ext uri="{FF2B5EF4-FFF2-40B4-BE49-F238E27FC236}">
                <a16:creationId xmlns:a16="http://schemas.microsoft.com/office/drawing/2014/main" id="{CBA992E6-EE59-4958-888B-4B32EC3AF2FD}"/>
              </a:ext>
            </a:extLst>
          </p:cNvPr>
          <p:cNvSpPr>
            <a:spLocks noGrp="1"/>
          </p:cNvSpPr>
          <p:nvPr>
            <p:ph type="sldNum" sz="quarter" idx="12"/>
          </p:nvPr>
        </p:nvSpPr>
        <p:spPr/>
        <p:txBody>
          <a:bodyPr/>
          <a:lstStyle/>
          <a:p>
            <a:fld id="{8632C2C5-20A0-4062-ADB6-29D76B962CAE}" type="slidenum">
              <a:rPr lang="zh-TW" altLang="en-US" smtClean="0"/>
              <a:pPr/>
              <a:t>112</a:t>
            </a:fld>
            <a:endParaRPr lang="zh-TW" altLang="en-US"/>
          </a:p>
        </p:txBody>
      </p:sp>
      <p:pic>
        <p:nvPicPr>
          <p:cNvPr id="6" name="Picture 2"/>
          <p:cNvPicPr>
            <a:picLocks noChangeAspect="1" noChangeArrowheads="1"/>
          </p:cNvPicPr>
          <p:nvPr/>
        </p:nvPicPr>
        <p:blipFill>
          <a:blip r:embed="rId3" cstate="print"/>
          <a:srcRect/>
          <a:stretch>
            <a:fillRect/>
          </a:stretch>
        </p:blipFill>
        <p:spPr bwMode="auto">
          <a:xfrm>
            <a:off x="539552" y="3356992"/>
            <a:ext cx="7992000" cy="2830181"/>
          </a:xfrm>
          <a:prstGeom prst="rect">
            <a:avLst/>
          </a:prstGeom>
          <a:noFill/>
          <a:ln w="9525">
            <a:noFill/>
            <a:miter lim="800000"/>
            <a:headEnd/>
            <a:tailEnd/>
          </a:ln>
          <a:effectLst/>
        </p:spPr>
      </p:pic>
      <p:graphicFrame>
        <p:nvGraphicFramePr>
          <p:cNvPr id="7" name="物件 6"/>
          <p:cNvGraphicFramePr>
            <a:graphicFrameLocks noChangeAspect="1"/>
          </p:cNvGraphicFramePr>
          <p:nvPr>
            <p:extLst>
              <p:ext uri="{D42A27DB-BD31-4B8C-83A1-F6EECF244321}">
                <p14:modId xmlns:p14="http://schemas.microsoft.com/office/powerpoint/2010/main" val="11850296"/>
              </p:ext>
            </p:extLst>
          </p:nvPr>
        </p:nvGraphicFramePr>
        <p:xfrm>
          <a:off x="1259632" y="1412776"/>
          <a:ext cx="1003300" cy="279400"/>
        </p:xfrm>
        <a:graphic>
          <a:graphicData uri="http://schemas.openxmlformats.org/presentationml/2006/ole">
            <mc:AlternateContent xmlns:mc="http://schemas.openxmlformats.org/markup-compatibility/2006">
              <mc:Choice xmlns:v="urn:schemas-microsoft-com:vml" Requires="v">
                <p:oleObj spid="_x0000_s15362" name="方程式" r:id="rId4" imgW="1002960" imgH="279360" progId="Equation.3">
                  <p:embed/>
                </p:oleObj>
              </mc:Choice>
              <mc:Fallback>
                <p:oleObj name="方程式" r:id="rId4" imgW="1002960" imgH="279360" progId="Equation.3">
                  <p:embed/>
                  <p:pic>
                    <p:nvPicPr>
                      <p:cNvPr id="7" name="物件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9632" y="1412776"/>
                        <a:ext cx="10033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8548" name="Object 4"/>
          <p:cNvGraphicFramePr>
            <a:graphicFrameLocks noChangeAspect="1"/>
          </p:cNvGraphicFramePr>
          <p:nvPr>
            <p:extLst>
              <p:ext uri="{D42A27DB-BD31-4B8C-83A1-F6EECF244321}">
                <p14:modId xmlns:p14="http://schemas.microsoft.com/office/powerpoint/2010/main" val="350035261"/>
              </p:ext>
            </p:extLst>
          </p:nvPr>
        </p:nvGraphicFramePr>
        <p:xfrm>
          <a:off x="2843808" y="1412776"/>
          <a:ext cx="711200" cy="330200"/>
        </p:xfrm>
        <a:graphic>
          <a:graphicData uri="http://schemas.openxmlformats.org/presentationml/2006/ole">
            <mc:AlternateContent xmlns:mc="http://schemas.openxmlformats.org/markup-compatibility/2006">
              <mc:Choice xmlns:v="urn:schemas-microsoft-com:vml" Requires="v">
                <p:oleObj spid="_x0000_s15363" name="方程式" r:id="rId6" imgW="711000" imgH="330120" progId="Equation.3">
                  <p:embed/>
                </p:oleObj>
              </mc:Choice>
              <mc:Fallback>
                <p:oleObj name="方程式" r:id="rId6" imgW="711000" imgH="330120" progId="Equation.3">
                  <p:embed/>
                  <p:pic>
                    <p:nvPicPr>
                      <p:cNvPr id="108548"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3808" y="1412776"/>
                        <a:ext cx="711200"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卡方分布</a:t>
            </a:r>
            <a:r>
              <a:rPr lang="en-US" altLang="zh-TW" dirty="0"/>
              <a:t>(</a:t>
            </a:r>
            <a:r>
              <a:rPr lang="zh-TW" altLang="en-US" dirty="0"/>
              <a:t>續</a:t>
            </a:r>
            <a:r>
              <a:rPr lang="en-US" altLang="zh-TW" dirty="0"/>
              <a:t>)</a:t>
            </a:r>
            <a:endParaRPr lang="zh-TW" altLang="en-US" dirty="0"/>
          </a:p>
        </p:txBody>
      </p:sp>
      <p:pic>
        <p:nvPicPr>
          <p:cNvPr id="109570" name="Picture 2"/>
          <p:cNvPicPr>
            <a:picLocks noGrp="1" noChangeAspect="1" noChangeArrowheads="1"/>
          </p:cNvPicPr>
          <p:nvPr>
            <p:ph idx="1"/>
          </p:nvPr>
        </p:nvPicPr>
        <p:blipFill>
          <a:blip r:embed="rId2" cstate="print"/>
          <a:srcRect/>
          <a:stretch>
            <a:fillRect/>
          </a:stretch>
        </p:blipFill>
        <p:spPr bwMode="auto">
          <a:xfrm>
            <a:off x="611560" y="1484784"/>
            <a:ext cx="7992000" cy="1605263"/>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87A60D1-95B4-4C78-A25B-FBDA420C5039}"/>
              </a:ext>
            </a:extLst>
          </p:cNvPr>
          <p:cNvSpPr>
            <a:spLocks noGrp="1"/>
          </p:cNvSpPr>
          <p:nvPr>
            <p:ph type="sldNum" sz="quarter" idx="12"/>
          </p:nvPr>
        </p:nvSpPr>
        <p:spPr/>
        <p:txBody>
          <a:bodyPr/>
          <a:lstStyle/>
          <a:p>
            <a:fld id="{8632C2C5-20A0-4062-ADB6-29D76B962CAE}" type="slidenum">
              <a:rPr lang="zh-TW" altLang="en-US" smtClean="0"/>
              <a:pPr/>
              <a:t>113</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3.2.1</a:t>
            </a:r>
            <a:r>
              <a:rPr lang="zh-TW" altLang="en-US" dirty="0"/>
              <a:t> 二項分布</a:t>
            </a:r>
          </a:p>
        </p:txBody>
      </p:sp>
      <p:sp>
        <p:nvSpPr>
          <p:cNvPr id="3" name="內容版面配置區 2"/>
          <p:cNvSpPr>
            <a:spLocks noGrp="1"/>
          </p:cNvSpPr>
          <p:nvPr>
            <p:ph idx="1"/>
          </p:nvPr>
        </p:nvSpPr>
        <p:spPr>
          <a:xfrm>
            <a:off x="323528" y="1268760"/>
            <a:ext cx="8496944" cy="4968552"/>
          </a:xfrm>
        </p:spPr>
        <p:txBody>
          <a:bodyPr/>
          <a:lstStyle/>
          <a:p>
            <a:r>
              <a:rPr lang="zh-TW" altLang="en-US" dirty="0"/>
              <a:t>在 </a:t>
            </a:r>
            <a:r>
              <a:rPr lang="en-US" altLang="zh-TW" i="1" dirty="0"/>
              <a:t>n </a:t>
            </a:r>
            <a:r>
              <a:rPr lang="zh-TW" altLang="en-US" dirty="0"/>
              <a:t>次柏努利試驗</a:t>
            </a:r>
            <a:r>
              <a:rPr lang="en-US" altLang="zh-TW" dirty="0"/>
              <a:t>(Bernoulli try)</a:t>
            </a:r>
            <a:r>
              <a:rPr lang="zh-TW" altLang="en-US" dirty="0"/>
              <a:t>中的成功次數 </a:t>
            </a:r>
            <a:r>
              <a:rPr lang="en-US" altLang="zh-TW" i="1" dirty="0"/>
              <a:t>X</a:t>
            </a:r>
            <a:r>
              <a:rPr lang="zh-TW" altLang="en-US" dirty="0"/>
              <a:t>，稱為一個</a:t>
            </a:r>
            <a:r>
              <a:rPr lang="zh-TW" altLang="en-US" b="1" dirty="0"/>
              <a:t>二項隨機變數 </a:t>
            </a:r>
            <a:r>
              <a:rPr lang="en-US" altLang="zh-TW" b="1" dirty="0"/>
              <a:t>(binomial</a:t>
            </a:r>
            <a:r>
              <a:rPr lang="zh-TW" altLang="en-US" b="1" dirty="0"/>
              <a:t> </a:t>
            </a:r>
            <a:r>
              <a:rPr lang="en-US" altLang="zh-TW" b="1" dirty="0"/>
              <a:t>random variable)</a:t>
            </a:r>
            <a:r>
              <a:rPr lang="zh-TW" altLang="en-US" dirty="0"/>
              <a:t>。</a:t>
            </a:r>
            <a:endParaRPr lang="en-US" altLang="zh-TW" dirty="0"/>
          </a:p>
          <a:p>
            <a:r>
              <a:rPr lang="zh-TW" altLang="en-US" dirty="0"/>
              <a:t>此離散隨機變數的機率分布</a:t>
            </a:r>
            <a:r>
              <a:rPr lang="en-US" altLang="zh-TW" i="1" dirty="0" err="1"/>
              <a:t>f</a:t>
            </a:r>
            <a:r>
              <a:rPr lang="en-US" altLang="zh-TW" i="1" baseline="-25000" dirty="0" err="1"/>
              <a:t>X</a:t>
            </a:r>
            <a:r>
              <a:rPr lang="en-US" altLang="zh-TW" dirty="0"/>
              <a:t>(</a:t>
            </a:r>
            <a:r>
              <a:rPr lang="en-US" altLang="zh-TW" i="1" dirty="0"/>
              <a:t>x</a:t>
            </a:r>
            <a:r>
              <a:rPr lang="en-US" altLang="zh-TW" dirty="0"/>
              <a:t>)</a:t>
            </a:r>
            <a:r>
              <a:rPr lang="zh-TW" altLang="en-US" dirty="0"/>
              <a:t>稱為</a:t>
            </a:r>
            <a:r>
              <a:rPr lang="zh-TW" altLang="en-US" b="1" dirty="0"/>
              <a:t>二項分布 </a:t>
            </a:r>
            <a:r>
              <a:rPr lang="en-US" altLang="zh-TW" b="1" dirty="0"/>
              <a:t>(binomial</a:t>
            </a:r>
            <a:r>
              <a:rPr lang="zh-TW" altLang="en-US" b="1" dirty="0"/>
              <a:t> </a:t>
            </a:r>
            <a:r>
              <a:rPr lang="en-US" altLang="zh-TW" b="1" dirty="0"/>
              <a:t>distribution)</a:t>
            </a:r>
            <a:r>
              <a:rPr lang="zh-TW" altLang="en-US" dirty="0"/>
              <a:t>，</a:t>
            </a:r>
            <a:endParaRPr lang="en-US" altLang="zh-TW" dirty="0"/>
          </a:p>
          <a:p>
            <a:pPr lvl="1"/>
            <a:r>
              <a:rPr lang="zh-TW" altLang="en-US" dirty="0"/>
              <a:t>其值將以 </a:t>
            </a:r>
            <a:r>
              <a:rPr lang="en-US" altLang="zh-TW" i="1" dirty="0"/>
              <a:t>b</a:t>
            </a:r>
            <a:r>
              <a:rPr lang="en-US" altLang="zh-TW" dirty="0"/>
              <a:t>(</a:t>
            </a:r>
            <a:r>
              <a:rPr lang="en-US" altLang="zh-TW" i="1" dirty="0"/>
              <a:t>x</a:t>
            </a:r>
            <a:r>
              <a:rPr lang="en-US" altLang="zh-TW" dirty="0"/>
              <a:t>; </a:t>
            </a:r>
            <a:r>
              <a:rPr lang="en-US" altLang="zh-TW" i="1" dirty="0"/>
              <a:t>n</a:t>
            </a:r>
            <a:r>
              <a:rPr lang="en-US" altLang="zh-TW" dirty="0"/>
              <a:t>, </a:t>
            </a:r>
            <a:r>
              <a:rPr lang="en-US" altLang="zh-TW" i="1" dirty="0"/>
              <a:t>p</a:t>
            </a:r>
            <a:r>
              <a:rPr lang="en-US" altLang="zh-TW" dirty="0"/>
              <a:t>)</a:t>
            </a:r>
            <a:r>
              <a:rPr lang="zh-TW" altLang="en-US" dirty="0"/>
              <a:t> 來表示</a:t>
            </a:r>
            <a:endParaRPr lang="en-US" altLang="zh-TW" dirty="0"/>
          </a:p>
          <a:p>
            <a:pPr lvl="2"/>
            <a:r>
              <a:rPr lang="zh-TW" altLang="en-US" dirty="0"/>
              <a:t>於其中</a:t>
            </a:r>
            <a:r>
              <a:rPr lang="en-US" altLang="zh-TW" dirty="0"/>
              <a:t>【</a:t>
            </a:r>
            <a:r>
              <a:rPr lang="zh-TW" altLang="en-US" dirty="0"/>
              <a:t>試驗的次數</a:t>
            </a:r>
            <a:r>
              <a:rPr lang="en-US" altLang="zh-TW" dirty="0"/>
              <a:t>= n】</a:t>
            </a:r>
            <a:r>
              <a:rPr lang="zh-TW" altLang="en-US" dirty="0"/>
              <a:t>，</a:t>
            </a:r>
            <a:endParaRPr lang="en-US" altLang="zh-TW" dirty="0"/>
          </a:p>
          <a:p>
            <a:pPr lvl="2"/>
            <a:r>
              <a:rPr lang="en-US" altLang="zh-TW" dirty="0"/>
              <a:t>【</a:t>
            </a:r>
            <a:r>
              <a:rPr lang="zh-TW" altLang="en-US" dirty="0"/>
              <a:t>單次成功的機率</a:t>
            </a:r>
            <a:r>
              <a:rPr lang="en-US" altLang="zh-TW" dirty="0"/>
              <a:t>= p】 </a:t>
            </a:r>
            <a:r>
              <a:rPr lang="zh-TW" altLang="en-US" dirty="0"/>
              <a:t>。</a:t>
            </a:r>
            <a:endParaRPr lang="en-US" altLang="zh-TW" dirty="0"/>
          </a:p>
          <a:p>
            <a:pPr lvl="2"/>
            <a:r>
              <a:rPr lang="en-US" altLang="zh-TW" i="1" dirty="0"/>
              <a:t>x = {0,1,2,…., n }</a:t>
            </a:r>
            <a:endParaRPr lang="zh-TW" altLang="en-US" dirty="0"/>
          </a:p>
        </p:txBody>
      </p:sp>
      <p:sp>
        <p:nvSpPr>
          <p:cNvPr id="6" name="投影片編號版面配置區 5">
            <a:extLst>
              <a:ext uri="{FF2B5EF4-FFF2-40B4-BE49-F238E27FC236}">
                <a16:creationId xmlns:a16="http://schemas.microsoft.com/office/drawing/2014/main" id="{FC57897E-7EC1-4885-AC4F-13F08A26B3F4}"/>
              </a:ext>
            </a:extLst>
          </p:cNvPr>
          <p:cNvSpPr>
            <a:spLocks noGrp="1"/>
          </p:cNvSpPr>
          <p:nvPr>
            <p:ph type="sldNum" sz="quarter" idx="12"/>
          </p:nvPr>
        </p:nvSpPr>
        <p:spPr/>
        <p:txBody>
          <a:bodyPr/>
          <a:lstStyle/>
          <a:p>
            <a:fld id="{8632C2C5-20A0-4062-ADB6-29D76B962CAE}" type="slidenum">
              <a:rPr lang="zh-TW" altLang="en-US" smtClean="0"/>
              <a:pPr/>
              <a:t>12</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二項分布</a:t>
            </a:r>
            <a:r>
              <a:rPr lang="en-US" altLang="zh-TW" dirty="0"/>
              <a:t>(</a:t>
            </a:r>
            <a:r>
              <a:rPr lang="zh-TW" altLang="en-US" dirty="0"/>
              <a:t>續</a:t>
            </a:r>
            <a:r>
              <a:rPr lang="en-US" altLang="zh-TW" dirty="0"/>
              <a:t>)</a:t>
            </a:r>
            <a:endParaRPr lang="zh-TW" altLang="en-US" dirty="0"/>
          </a:p>
        </p:txBody>
      </p:sp>
      <p:sp>
        <p:nvSpPr>
          <p:cNvPr id="3" name="投影片編號版面配置區 2">
            <a:extLst>
              <a:ext uri="{FF2B5EF4-FFF2-40B4-BE49-F238E27FC236}">
                <a16:creationId xmlns:a16="http://schemas.microsoft.com/office/drawing/2014/main" id="{7E610482-A398-48BC-9E80-DD90864881FB}"/>
              </a:ext>
            </a:extLst>
          </p:cNvPr>
          <p:cNvSpPr>
            <a:spLocks noGrp="1"/>
          </p:cNvSpPr>
          <p:nvPr>
            <p:ph type="sldNum" sz="quarter" idx="12"/>
          </p:nvPr>
        </p:nvSpPr>
        <p:spPr/>
        <p:txBody>
          <a:bodyPr/>
          <a:lstStyle/>
          <a:p>
            <a:fld id="{8632C2C5-20A0-4062-ADB6-29D76B962CAE}" type="slidenum">
              <a:rPr lang="zh-TW" altLang="en-US" smtClean="0"/>
              <a:pPr/>
              <a:t>13</a:t>
            </a:fld>
            <a:endParaRPr lang="zh-TW" altLang="en-US"/>
          </a:p>
        </p:txBody>
      </p:sp>
      <p:pic>
        <p:nvPicPr>
          <p:cNvPr id="8" name="圖片 7">
            <a:extLst>
              <a:ext uri="{FF2B5EF4-FFF2-40B4-BE49-F238E27FC236}">
                <a16:creationId xmlns:a16="http://schemas.microsoft.com/office/drawing/2014/main" id="{BA534CDE-1913-4354-869D-9BEC46F63347}"/>
              </a:ext>
            </a:extLst>
          </p:cNvPr>
          <p:cNvPicPr>
            <a:picLocks noChangeAspect="1"/>
          </p:cNvPicPr>
          <p:nvPr/>
        </p:nvPicPr>
        <p:blipFill>
          <a:blip r:embed="rId2"/>
          <a:stretch>
            <a:fillRect/>
          </a:stretch>
        </p:blipFill>
        <p:spPr>
          <a:xfrm>
            <a:off x="849247" y="4044599"/>
            <a:ext cx="7724775" cy="2457450"/>
          </a:xfrm>
          <a:prstGeom prst="rect">
            <a:avLst/>
          </a:prstGeom>
        </p:spPr>
      </p:pic>
      <p:pic>
        <p:nvPicPr>
          <p:cNvPr id="9" name="內容版面配置區 5">
            <a:extLst>
              <a:ext uri="{FF2B5EF4-FFF2-40B4-BE49-F238E27FC236}">
                <a16:creationId xmlns:a16="http://schemas.microsoft.com/office/drawing/2014/main" id="{3DD50E03-EC3C-4ADF-86E4-A74F2400E856}"/>
              </a:ext>
            </a:extLst>
          </p:cNvPr>
          <p:cNvPicPr>
            <a:picLocks noChangeAspect="1"/>
          </p:cNvPicPr>
          <p:nvPr/>
        </p:nvPicPr>
        <p:blipFill>
          <a:blip r:embed="rId3"/>
          <a:stretch>
            <a:fillRect/>
          </a:stretch>
        </p:blipFill>
        <p:spPr bwMode="auto">
          <a:xfrm>
            <a:off x="539551" y="1913301"/>
            <a:ext cx="8344166" cy="1800199"/>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p:cNvSpPr>
            <a:spLocks noGrp="1"/>
          </p:cNvSpPr>
          <p:nvPr>
            <p:ph type="title"/>
          </p:nvPr>
        </p:nvSpPr>
        <p:spPr/>
        <p:txBody>
          <a:bodyPr/>
          <a:lstStyle/>
          <a:p>
            <a:r>
              <a:rPr lang="zh-TW" altLang="en-US" dirty="0"/>
              <a:t>範例</a:t>
            </a:r>
            <a:r>
              <a:rPr lang="en-US" altLang="zh-TW" dirty="0"/>
              <a:t>3.1</a:t>
            </a:r>
            <a:endParaRPr lang="zh-TW" altLang="en-US" dirty="0"/>
          </a:p>
        </p:txBody>
      </p:sp>
      <p:pic>
        <p:nvPicPr>
          <p:cNvPr id="3074" name="Picture 2"/>
          <p:cNvPicPr>
            <a:picLocks noGrp="1" noChangeAspect="1" noChangeArrowheads="1"/>
          </p:cNvPicPr>
          <p:nvPr>
            <p:ph idx="1"/>
          </p:nvPr>
        </p:nvPicPr>
        <p:blipFill>
          <a:blip r:embed="rId2" cstate="print"/>
          <a:srcRect b="64508"/>
          <a:stretch>
            <a:fillRect/>
          </a:stretch>
        </p:blipFill>
        <p:spPr bwMode="auto">
          <a:xfrm>
            <a:off x="323850" y="2636912"/>
            <a:ext cx="8496300" cy="1224136"/>
          </a:xfrm>
          <a:prstGeom prst="rect">
            <a:avLst/>
          </a:prstGeom>
          <a:noFill/>
          <a:ln w="9525">
            <a:noFill/>
            <a:miter lim="800000"/>
            <a:headEnd/>
            <a:tailEnd/>
          </a:ln>
        </p:spPr>
      </p:pic>
      <p:sp>
        <p:nvSpPr>
          <p:cNvPr id="2" name="投影片編號版面配置區 1">
            <a:extLst>
              <a:ext uri="{FF2B5EF4-FFF2-40B4-BE49-F238E27FC236}">
                <a16:creationId xmlns:a16="http://schemas.microsoft.com/office/drawing/2014/main" id="{60FD9173-9A91-4358-ADBA-DD3C588B9AC5}"/>
              </a:ext>
            </a:extLst>
          </p:cNvPr>
          <p:cNvSpPr>
            <a:spLocks noGrp="1"/>
          </p:cNvSpPr>
          <p:nvPr>
            <p:ph type="sldNum" sz="quarter" idx="12"/>
          </p:nvPr>
        </p:nvSpPr>
        <p:spPr/>
        <p:txBody>
          <a:bodyPr/>
          <a:lstStyle/>
          <a:p>
            <a:fld id="{8632C2C5-20A0-4062-ADB6-29D76B962CAE}" type="slidenum">
              <a:rPr lang="zh-TW" altLang="en-US" smtClean="0"/>
              <a:pPr/>
              <a:t>14</a:t>
            </a:fld>
            <a:endParaRPr lang="zh-TW" altLang="en-US"/>
          </a:p>
        </p:txBody>
      </p:sp>
      <p:pic>
        <p:nvPicPr>
          <p:cNvPr id="5" name="Picture 2"/>
          <p:cNvPicPr>
            <a:picLocks noChangeAspect="1" noChangeArrowheads="1"/>
          </p:cNvPicPr>
          <p:nvPr/>
        </p:nvPicPr>
        <p:blipFill>
          <a:blip r:embed="rId2" cstate="print"/>
          <a:srcRect t="39667"/>
          <a:stretch>
            <a:fillRect/>
          </a:stretch>
        </p:blipFill>
        <p:spPr bwMode="auto">
          <a:xfrm>
            <a:off x="323528" y="4228398"/>
            <a:ext cx="8496300" cy="2080922"/>
          </a:xfrm>
          <a:prstGeom prst="rect">
            <a:avLst/>
          </a:prstGeom>
          <a:noFill/>
          <a:ln w="9525">
            <a:noFill/>
            <a:miter lim="800000"/>
            <a:headEnd/>
            <a:tailEnd/>
          </a:ln>
          <a:effectLst/>
        </p:spPr>
      </p:pic>
      <p:sp>
        <p:nvSpPr>
          <p:cNvPr id="9" name="文字方塊 8">
            <a:extLst>
              <a:ext uri="{FF2B5EF4-FFF2-40B4-BE49-F238E27FC236}">
                <a16:creationId xmlns:a16="http://schemas.microsoft.com/office/drawing/2014/main" id="{192E62B5-B01A-4644-91FD-1E47FB33F870}"/>
              </a:ext>
            </a:extLst>
          </p:cNvPr>
          <p:cNvSpPr txBox="1"/>
          <p:nvPr/>
        </p:nvSpPr>
        <p:spPr>
          <a:xfrm>
            <a:off x="320417" y="1499943"/>
            <a:ext cx="7776864" cy="646331"/>
          </a:xfrm>
          <a:prstGeom prst="rect">
            <a:avLst/>
          </a:prstGeom>
          <a:noFill/>
        </p:spPr>
        <p:txBody>
          <a:bodyPr wrap="square">
            <a:spAutoFit/>
          </a:bodyPr>
          <a:lstStyle/>
          <a:p>
            <a:pPr algn="l"/>
            <a:r>
              <a:rPr lang="en-US" altLang="zh-TW" sz="1800" b="0" i="0" u="none" strike="noStrike" baseline="0" dirty="0">
                <a:latin typeface="CMR10"/>
              </a:rPr>
              <a:t>The probability that a certain kind of component will survive a shock test is </a:t>
            </a:r>
            <a:r>
              <a:rPr lang="en-US" altLang="zh-TW" sz="1800" b="0" i="0" u="none" strike="noStrike" baseline="0" dirty="0">
                <a:solidFill>
                  <a:srgbClr val="FF0000"/>
                </a:solidFill>
                <a:latin typeface="CMR10"/>
              </a:rPr>
              <a:t>3/4</a:t>
            </a:r>
            <a:r>
              <a:rPr lang="en-US" altLang="zh-TW" sz="1800" b="0" i="0" u="none" strike="noStrike" baseline="0" dirty="0">
                <a:latin typeface="CMR10"/>
              </a:rPr>
              <a:t>.</a:t>
            </a:r>
          </a:p>
          <a:p>
            <a:pPr algn="l"/>
            <a:r>
              <a:rPr lang="en-US" altLang="zh-TW" sz="1800" b="0" i="0" u="none" strike="noStrike" baseline="0" dirty="0">
                <a:latin typeface="CMR10"/>
              </a:rPr>
              <a:t>Find the probability that </a:t>
            </a:r>
            <a:r>
              <a:rPr lang="en-US" altLang="zh-TW" sz="1800" b="0" i="0" u="none" strike="noStrike" baseline="0" dirty="0">
                <a:solidFill>
                  <a:srgbClr val="FF0000"/>
                </a:solidFill>
                <a:latin typeface="CMR10"/>
              </a:rPr>
              <a:t>exactly 2 of the next 4 </a:t>
            </a:r>
            <a:r>
              <a:rPr lang="en-US" altLang="zh-TW" sz="1800" b="0" i="0" u="none" strike="noStrike" baseline="0" dirty="0">
                <a:latin typeface="CMR10"/>
              </a:rPr>
              <a:t>components tested survive.</a:t>
            </a:r>
            <a:endParaRPr lang="zh-TW" altLang="en-US" dirty="0"/>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23528" y="44624"/>
            <a:ext cx="8820472" cy="1326976"/>
          </a:xfrm>
        </p:spPr>
        <p:txBody>
          <a:bodyPr/>
          <a:lstStyle/>
          <a:p>
            <a:r>
              <a:rPr lang="zh-TW" altLang="en-US" sz="3200" dirty="0"/>
              <a:t> 「二項」</a:t>
            </a:r>
            <a:r>
              <a:rPr lang="en-US" altLang="zh-TW" sz="3200" dirty="0"/>
              <a:t>(</a:t>
            </a:r>
            <a:r>
              <a:rPr lang="en-US" altLang="zh-TW" sz="3200" i="1" dirty="0"/>
              <a:t>Binomial</a:t>
            </a:r>
            <a:r>
              <a:rPr lang="en-US" altLang="zh-TW" sz="3200" dirty="0"/>
              <a:t>)    </a:t>
            </a:r>
            <a:r>
              <a:rPr lang="zh-TW" altLang="en-US" sz="3200" dirty="0"/>
              <a:t>這個名稱來自於何處？</a:t>
            </a:r>
          </a:p>
        </p:txBody>
      </p:sp>
      <p:sp>
        <p:nvSpPr>
          <p:cNvPr id="3" name="內容版面配置區 2"/>
          <p:cNvSpPr>
            <a:spLocks noGrp="1"/>
          </p:cNvSpPr>
          <p:nvPr>
            <p:ph idx="1"/>
          </p:nvPr>
        </p:nvSpPr>
        <p:spPr>
          <a:xfrm>
            <a:off x="-46126" y="1412776"/>
            <a:ext cx="8496944" cy="5112568"/>
          </a:xfrm>
        </p:spPr>
        <p:txBody>
          <a:bodyPr/>
          <a:lstStyle/>
          <a:p>
            <a:r>
              <a:rPr lang="zh-TW" altLang="en-US" sz="2700" dirty="0"/>
              <a:t>            的二項展開式中的         項對應到 </a:t>
            </a:r>
            <a:r>
              <a:rPr lang="en-US" altLang="zh-TW" sz="2700" i="1" dirty="0"/>
              <a:t>b</a:t>
            </a:r>
            <a:r>
              <a:rPr lang="en-US" altLang="zh-TW" sz="2700" dirty="0"/>
              <a:t>(</a:t>
            </a:r>
            <a:r>
              <a:rPr lang="en-US" altLang="zh-TW" sz="2700" i="1" dirty="0"/>
              <a:t>x</a:t>
            </a:r>
            <a:r>
              <a:rPr lang="en-US" altLang="zh-TW" sz="2700" dirty="0"/>
              <a:t>; </a:t>
            </a:r>
            <a:r>
              <a:rPr lang="en-US" altLang="zh-TW" sz="2700" i="1" dirty="0"/>
              <a:t>n</a:t>
            </a:r>
            <a:r>
              <a:rPr lang="en-US" altLang="zh-TW" sz="2700" dirty="0"/>
              <a:t>, </a:t>
            </a:r>
            <a:r>
              <a:rPr lang="en-US" altLang="zh-TW" sz="2700" i="1" dirty="0"/>
              <a:t>p</a:t>
            </a:r>
            <a:r>
              <a:rPr lang="en-US" altLang="zh-TW" sz="2700" dirty="0"/>
              <a:t>)</a:t>
            </a:r>
            <a:r>
              <a:rPr lang="zh-TW" altLang="en-US" sz="2700" dirty="0"/>
              <a:t>  的各個不同數值，其中                       。</a:t>
            </a:r>
            <a:endParaRPr lang="en-US" altLang="zh-TW" sz="2700" dirty="0"/>
          </a:p>
          <a:p>
            <a:r>
              <a:rPr lang="zh-TW" altLang="en-US" sz="2700" dirty="0"/>
              <a:t>亦即，</a:t>
            </a:r>
            <a:br>
              <a:rPr lang="en-US" altLang="zh-TW" sz="2700" dirty="0"/>
            </a:br>
            <a:br>
              <a:rPr lang="en-US" altLang="zh-TW" sz="2700" dirty="0"/>
            </a:br>
            <a:br>
              <a:rPr lang="en-US" altLang="zh-TW" sz="2700" dirty="0"/>
            </a:br>
            <a:endParaRPr lang="en-US" altLang="zh-TW" sz="2700" dirty="0"/>
          </a:p>
          <a:p>
            <a:r>
              <a:rPr lang="zh-TW" altLang="en-US" sz="2700" dirty="0"/>
              <a:t>因為             </a:t>
            </a:r>
            <a:endParaRPr lang="en-US" altLang="zh-TW" sz="2700" dirty="0"/>
          </a:p>
          <a:p>
            <a:pPr lvl="1"/>
            <a:r>
              <a:rPr lang="zh-TW" altLang="en-US" sz="2500" dirty="0"/>
              <a:t>所以我們知道</a:t>
            </a:r>
            <a:br>
              <a:rPr lang="en-US" altLang="zh-TW" sz="2500" dirty="0"/>
            </a:br>
            <a:br>
              <a:rPr lang="en-US" altLang="zh-TW" sz="2500" dirty="0"/>
            </a:br>
            <a:br>
              <a:rPr lang="en-US" altLang="zh-TW" sz="2500" dirty="0"/>
            </a:br>
            <a:endParaRPr lang="en-US" altLang="zh-TW" sz="2500" dirty="0"/>
          </a:p>
          <a:p>
            <a:r>
              <a:rPr lang="en-US" altLang="zh-TW" sz="2700" dirty="0"/>
              <a:t>                  </a:t>
            </a:r>
            <a:r>
              <a:rPr lang="zh-TW" altLang="en-US" sz="2700" dirty="0"/>
              <a:t>。</a:t>
            </a:r>
            <a:endParaRPr lang="zh-TW" altLang="en-US" dirty="0"/>
          </a:p>
        </p:txBody>
      </p:sp>
      <p:sp>
        <p:nvSpPr>
          <p:cNvPr id="5" name="投影片編號版面配置區 4">
            <a:extLst>
              <a:ext uri="{FF2B5EF4-FFF2-40B4-BE49-F238E27FC236}">
                <a16:creationId xmlns:a16="http://schemas.microsoft.com/office/drawing/2014/main" id="{02035E9B-1238-4797-9250-115BD5391BB0}"/>
              </a:ext>
            </a:extLst>
          </p:cNvPr>
          <p:cNvSpPr>
            <a:spLocks noGrp="1"/>
          </p:cNvSpPr>
          <p:nvPr>
            <p:ph type="sldNum" sz="quarter" idx="12"/>
          </p:nvPr>
        </p:nvSpPr>
        <p:spPr/>
        <p:txBody>
          <a:bodyPr/>
          <a:lstStyle/>
          <a:p>
            <a:fld id="{8632C2C5-20A0-4062-ADB6-29D76B962CAE}" type="slidenum">
              <a:rPr lang="zh-TW" altLang="en-US" smtClean="0"/>
              <a:pPr/>
              <a:t>15</a:t>
            </a:fld>
            <a:endParaRPr lang="zh-TW" altLang="en-US"/>
          </a:p>
        </p:txBody>
      </p:sp>
      <mc:AlternateContent xmlns:mc="http://schemas.openxmlformats.org/markup-compatibility/2006" xmlns:a14="http://schemas.microsoft.com/office/drawing/2010/main">
        <mc:Choice Requires="a14">
          <p:sp>
            <p:nvSpPr>
              <p:cNvPr id="4" name="物件 3"/>
              <p:cNvSpPr txBox="1"/>
              <p:nvPr/>
            </p:nvSpPr>
            <p:spPr bwMode="auto">
              <a:xfrm>
                <a:off x="457156" y="1412776"/>
                <a:ext cx="990600" cy="406400"/>
              </a:xfrm>
              <a:prstGeom prst="rect">
                <a:avLst/>
              </a:prstGeom>
              <a:noFill/>
            </p:spPr>
            <p:txBody>
              <a:bodyPr>
                <a:normAutofit fontScale="92500"/>
              </a:bodyPr>
              <a:lstStyle/>
              <a:p>
                <a:pPr/>
                <a14:m>
                  <m:oMathPara xmlns:m="http://schemas.openxmlformats.org/officeDocument/2006/math">
                    <m:oMathParaPr>
                      <m:jc m:val="left"/>
                    </m:oMathParaPr>
                    <m:oMath xmlns:m="http://schemas.openxmlformats.org/officeDocument/2006/math">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𝑞</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𝑝</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m:t>
                          </m:r>
                        </m:e>
                        <m:sup>
                          <m:r>
                            <a:rPr lang="zh-TW" altLang="en-US" i="1">
                              <a:solidFill>
                                <a:srgbClr val="000000"/>
                              </a:solidFill>
                              <a:latin typeface="Cambria Math" panose="02040503050406030204" pitchFamily="18" charset="0"/>
                            </a:rPr>
                            <m:t>𝑛</m:t>
                          </m:r>
                        </m:sup>
                      </m:sSup>
                    </m:oMath>
                  </m:oMathPara>
                </a14:m>
                <a:endParaRPr lang="zh-TW" altLang="en-US" dirty="0"/>
              </a:p>
            </p:txBody>
          </p:sp>
        </mc:Choice>
        <mc:Fallback xmlns="">
          <p:sp>
            <p:nvSpPr>
              <p:cNvPr id="4" name="物件 3"/>
              <p:cNvSpPr txBox="1">
                <a:spLocks noRot="1" noChangeAspect="1" noMove="1" noResize="1" noEditPoints="1" noAdjustHandles="1" noChangeArrowheads="1" noChangeShapeType="1" noTextEdit="1"/>
              </p:cNvSpPr>
              <p:nvPr/>
            </p:nvSpPr>
            <p:spPr bwMode="auto">
              <a:xfrm>
                <a:off x="457156" y="1412776"/>
                <a:ext cx="990600" cy="406400"/>
              </a:xfrm>
              <a:prstGeom prst="rect">
                <a:avLst/>
              </a:prstGeom>
              <a:blipFill>
                <a:blip r:embed="rId2"/>
                <a:stretch>
                  <a:fillRect l="-123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099" name="Object 3"/>
              <p:cNvSpPr txBox="1"/>
              <p:nvPr/>
            </p:nvSpPr>
            <p:spPr bwMode="auto">
              <a:xfrm>
                <a:off x="4292600" y="1476276"/>
                <a:ext cx="558800" cy="279400"/>
              </a:xfrm>
              <a:prstGeom prst="rect">
                <a:avLst/>
              </a:prstGeom>
              <a:noFill/>
              <a:ln>
                <a:noFill/>
              </a:ln>
              <a:effectLst/>
            </p:spPr>
            <p:txBody>
              <a:bodyPr>
                <a:normAutofit fontScale="62500" lnSpcReduction="20000"/>
              </a:bodyPr>
              <a:lstStyle/>
              <a:p>
                <a:pPr/>
                <a14:m>
                  <m:oMathPara xmlns:m="http://schemas.openxmlformats.org/officeDocument/2006/math">
                    <m:oMathParaPr>
                      <m:jc m:val="left"/>
                    </m:oMathParaPr>
                    <m:oMath xmlns:m="http://schemas.openxmlformats.org/officeDocument/2006/math">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+1</m:t>
                      </m:r>
                    </m:oMath>
                  </m:oMathPara>
                </a14:m>
                <a:endParaRPr lang="zh-TW" altLang="en-US" dirty="0"/>
              </a:p>
            </p:txBody>
          </p:sp>
        </mc:Choice>
        <mc:Fallback xmlns="">
          <p:sp>
            <p:nvSpPr>
              <p:cNvPr id="4099" name="Object 3"/>
              <p:cNvSpPr txBox="1">
                <a:spLocks noRot="1" noChangeAspect="1" noMove="1" noResize="1" noEditPoints="1" noAdjustHandles="1" noChangeArrowheads="1" noChangeShapeType="1" noTextEdit="1"/>
              </p:cNvSpPr>
              <p:nvPr/>
            </p:nvSpPr>
            <p:spPr bwMode="auto">
              <a:xfrm>
                <a:off x="4292600" y="1476276"/>
                <a:ext cx="558800" cy="279400"/>
              </a:xfrm>
              <a:prstGeom prst="rect">
                <a:avLst/>
              </a:prstGeom>
              <a:blipFill>
                <a:blip r:embed="rId3"/>
                <a:stretch>
                  <a:fillRect/>
                </a:stretch>
              </a:blipFill>
              <a:ln>
                <a:noFill/>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物件 5"/>
              <p:cNvSpPr txBox="1"/>
              <p:nvPr/>
            </p:nvSpPr>
            <p:spPr bwMode="auto">
              <a:xfrm>
                <a:off x="4067944" y="2013050"/>
                <a:ext cx="1854200" cy="330200"/>
              </a:xfrm>
              <a:prstGeom prst="rect">
                <a:avLst/>
              </a:prstGeom>
              <a:noFill/>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TW" altLang="en-US" i="1">
                          <a:solidFill>
                            <a:srgbClr val="000000"/>
                          </a:solidFill>
                          <a:latin typeface="Cambria Math" panose="02040503050406030204" pitchFamily="18" charset="0"/>
                        </a:rPr>
                        <m:t>𝑥</m:t>
                      </m:r>
                      <m:r>
                        <a:rPr lang="zh-TW" altLang="en-US" i="1">
                          <a:solidFill>
                            <a:srgbClr val="000000"/>
                          </a:solidFill>
                          <a:latin typeface="Cambria Math" panose="02040503050406030204" pitchFamily="18" charset="0"/>
                        </a:rPr>
                        <m:t>=0,</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1,</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2,</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oMath>
                  </m:oMathPara>
                </a14:m>
                <a:endParaRPr lang="zh-TW" altLang="en-US" dirty="0"/>
              </a:p>
            </p:txBody>
          </p:sp>
        </mc:Choice>
        <mc:Fallback xmlns="">
          <p:sp>
            <p:nvSpPr>
              <p:cNvPr id="6" name="物件 5"/>
              <p:cNvSpPr txBox="1">
                <a:spLocks noRot="1" noChangeAspect="1" noMove="1" noResize="1" noEditPoints="1" noAdjustHandles="1" noChangeArrowheads="1" noChangeShapeType="1" noTextEdit="1"/>
              </p:cNvSpPr>
              <p:nvPr/>
            </p:nvSpPr>
            <p:spPr bwMode="auto">
              <a:xfrm>
                <a:off x="4067944" y="2013050"/>
                <a:ext cx="1854200" cy="330200"/>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物件 6"/>
              <p:cNvSpPr txBox="1"/>
              <p:nvPr/>
            </p:nvSpPr>
            <p:spPr bwMode="auto">
              <a:xfrm>
                <a:off x="1042988" y="2675906"/>
                <a:ext cx="7073900" cy="1055687"/>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𝑞</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𝑝</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m:t>
                          </m:r>
                        </m:e>
                        <m:sup>
                          <m:r>
                            <a:rPr lang="zh-TW" altLang="en-US" i="1">
                              <a:solidFill>
                                <a:srgbClr val="000000"/>
                              </a:solidFill>
                              <a:latin typeface="Cambria Math" panose="02040503050406030204" pitchFamily="18" charset="0"/>
                            </a:rPr>
                            <m:t>𝑛</m:t>
                          </m:r>
                        </m:sup>
                      </m:sSup>
                      <m:r>
                        <a:rPr lang="zh-TW" altLang="en-US" i="1">
                          <a:solidFill>
                            <a:srgbClr val="000000"/>
                          </a:solidFill>
                          <a:latin typeface="Cambria Math" panose="02040503050406030204" pitchFamily="18" charset="0"/>
                        </a:rPr>
                        <m:t>=</m:t>
                      </m:r>
                      <m:d>
                        <m:dPr>
                          <m:ctrlPr>
                            <a:rPr lang="zh-TW" altLang="en-US" i="1">
                              <a:solidFill>
                                <a:srgbClr val="000000"/>
                              </a:solidFill>
                              <a:latin typeface="Cambria Math" panose="02040503050406030204" pitchFamily="18" charset="0"/>
                            </a:rPr>
                          </m:ctrlPr>
                        </m:dPr>
                        <m:e>
                          <m:m>
                            <m:mPr>
                              <m:mcs>
                                <m:mc>
                                  <m:mcPr>
                                    <m:count m:val="1"/>
                                    <m:mcJc m:val="center"/>
                                  </m:mcPr>
                                </m:mc>
                              </m:mcs>
                              <m:ctrlPr>
                                <a:rPr lang="en-US" altLang="zh-TW" i="1" smtClean="0">
                                  <a:solidFill>
                                    <a:srgbClr val="000000"/>
                                  </a:solidFill>
                                  <a:latin typeface="Cambria Math" panose="02040503050406030204" pitchFamily="18" charset="0"/>
                                </a:rPr>
                              </m:ctrlPr>
                            </m:mPr>
                            <m:mr>
                              <m:e>
                                <m:r>
                                  <m:rPr>
                                    <m:brk m:alnAt="7"/>
                                  </m:rPr>
                                  <a:rPr lang="en-US" altLang="zh-TW" b="0" i="1" smtClean="0">
                                    <a:solidFill>
                                      <a:srgbClr val="000000"/>
                                    </a:solidFill>
                                    <a:latin typeface="Cambria Math" panose="02040503050406030204" pitchFamily="18" charset="0"/>
                                  </a:rPr>
                                  <m:t>𝑛</m:t>
                                </m:r>
                              </m:e>
                            </m:mr>
                            <m:mr>
                              <m:e>
                                <m:r>
                                  <a:rPr lang="en-US" altLang="zh-TW" b="0" i="1" smtClean="0">
                                    <a:solidFill>
                                      <a:srgbClr val="000000"/>
                                    </a:solidFill>
                                    <a:latin typeface="Cambria Math" panose="02040503050406030204" pitchFamily="18" charset="0"/>
                                  </a:rPr>
                                  <m:t>0</m:t>
                                </m:r>
                              </m:e>
                            </m:mr>
                          </m:m>
                        </m:e>
                      </m:d>
                      <m:r>
                        <a:rPr lang="zh-TW" altLang="en-US" i="0">
                          <a:solidFill>
                            <a:srgbClr val="000000"/>
                          </a:solidFill>
                          <a:latin typeface="Cambria Math" panose="02040503050406030204" pitchFamily="18" charset="0"/>
                        </a:rPr>
                        <m:t> </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𝑞</m:t>
                          </m:r>
                        </m:e>
                        <m:sup>
                          <m:r>
                            <a:rPr lang="zh-TW" altLang="en-US" i="1">
                              <a:solidFill>
                                <a:srgbClr val="000000"/>
                              </a:solidFill>
                              <a:latin typeface="Cambria Math" panose="02040503050406030204" pitchFamily="18" charset="0"/>
                            </a:rPr>
                            <m:t>𝑛</m:t>
                          </m:r>
                        </m:sup>
                      </m:sSup>
                      <m:r>
                        <a:rPr lang="zh-TW" altLang="en-US" i="1">
                          <a:solidFill>
                            <a:srgbClr val="000000"/>
                          </a:solidFill>
                          <a:latin typeface="Cambria Math" panose="02040503050406030204" pitchFamily="18" charset="0"/>
                        </a:rPr>
                        <m:t>+</m:t>
                      </m:r>
                      <m:d>
                        <m:dPr>
                          <m:ctrlPr>
                            <a:rPr lang="zh-TW" altLang="en-US" i="1">
                              <a:solidFill>
                                <a:srgbClr val="000000"/>
                              </a:solidFill>
                              <a:latin typeface="Cambria Math" panose="02040503050406030204" pitchFamily="18" charset="0"/>
                            </a:rPr>
                          </m:ctrlPr>
                        </m:dPr>
                        <m:e>
                          <m:m>
                            <m:mPr>
                              <m:mcs>
                                <m:mc>
                                  <m:mcPr>
                                    <m:count m:val="1"/>
                                    <m:mcJc m:val="center"/>
                                  </m:mcPr>
                                </m:mc>
                              </m:mcs>
                              <m:ctrlPr>
                                <a:rPr lang="en-US" altLang="zh-TW" i="1">
                                  <a:solidFill>
                                    <a:srgbClr val="000000"/>
                                  </a:solidFill>
                                  <a:latin typeface="Cambria Math" panose="02040503050406030204" pitchFamily="18" charset="0"/>
                                </a:rPr>
                              </m:ctrlPr>
                            </m:mPr>
                            <m:mr>
                              <m:e>
                                <m:r>
                                  <m:rPr>
                                    <m:brk m:alnAt="7"/>
                                  </m:rPr>
                                  <a:rPr lang="en-US" altLang="zh-TW" i="1">
                                    <a:solidFill>
                                      <a:srgbClr val="000000"/>
                                    </a:solidFill>
                                    <a:latin typeface="Cambria Math" panose="02040503050406030204" pitchFamily="18" charset="0"/>
                                  </a:rPr>
                                  <m:t>𝑛</m:t>
                                </m:r>
                              </m:e>
                            </m:mr>
                            <m:mr>
                              <m:e>
                                <m:r>
                                  <a:rPr lang="en-US" altLang="zh-TW" b="0" i="1" smtClean="0">
                                    <a:solidFill>
                                      <a:srgbClr val="000000"/>
                                    </a:solidFill>
                                    <a:latin typeface="Cambria Math" panose="02040503050406030204" pitchFamily="18" charset="0"/>
                                  </a:rPr>
                                  <m:t>1</m:t>
                                </m:r>
                              </m:e>
                            </m:mr>
                          </m:m>
                        </m:e>
                      </m:d>
                      <m:r>
                        <a:rPr lang="zh-TW" altLang="en-US" i="1">
                          <a:solidFill>
                            <a:srgbClr val="000000"/>
                          </a:solidFill>
                          <a:latin typeface="Cambria Math" panose="02040503050406030204" pitchFamily="18" charset="0"/>
                        </a:rPr>
                        <m:t>𝑝</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𝑞</m:t>
                          </m:r>
                        </m:e>
                        <m:sup>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−1</m:t>
                          </m:r>
                        </m:sup>
                      </m:sSup>
                      <m:r>
                        <a:rPr lang="zh-TW" altLang="en-US" i="1">
                          <a:solidFill>
                            <a:srgbClr val="000000"/>
                          </a:solidFill>
                          <a:latin typeface="Cambria Math" panose="02040503050406030204" pitchFamily="18" charset="0"/>
                        </a:rPr>
                        <m:t>+</m:t>
                      </m:r>
                      <m:d>
                        <m:dPr>
                          <m:ctrlPr>
                            <a:rPr lang="zh-TW" altLang="en-US" i="1">
                              <a:solidFill>
                                <a:srgbClr val="000000"/>
                              </a:solidFill>
                              <a:latin typeface="Cambria Math" panose="02040503050406030204" pitchFamily="18" charset="0"/>
                            </a:rPr>
                          </m:ctrlPr>
                        </m:dPr>
                        <m:e>
                          <m:m>
                            <m:mPr>
                              <m:mcs>
                                <m:mc>
                                  <m:mcPr>
                                    <m:count m:val="1"/>
                                    <m:mcJc m:val="center"/>
                                  </m:mcPr>
                                </m:mc>
                              </m:mcs>
                              <m:ctrlPr>
                                <a:rPr lang="en-US" altLang="zh-TW" i="1">
                                  <a:solidFill>
                                    <a:srgbClr val="000000"/>
                                  </a:solidFill>
                                  <a:latin typeface="Cambria Math" panose="02040503050406030204" pitchFamily="18" charset="0"/>
                                </a:rPr>
                              </m:ctrlPr>
                            </m:mPr>
                            <m:mr>
                              <m:e>
                                <m:r>
                                  <m:rPr>
                                    <m:brk m:alnAt="7"/>
                                  </m:rPr>
                                  <a:rPr lang="en-US" altLang="zh-TW" i="1">
                                    <a:solidFill>
                                      <a:srgbClr val="000000"/>
                                    </a:solidFill>
                                    <a:latin typeface="Cambria Math" panose="02040503050406030204" pitchFamily="18" charset="0"/>
                                  </a:rPr>
                                  <m:t>𝑛</m:t>
                                </m:r>
                              </m:e>
                            </m:mr>
                            <m:mr>
                              <m:e>
                                <m:r>
                                  <a:rPr lang="en-US" altLang="zh-TW" b="0" i="1" smtClean="0">
                                    <a:solidFill>
                                      <a:srgbClr val="000000"/>
                                    </a:solidFill>
                                    <a:latin typeface="Cambria Math" panose="02040503050406030204" pitchFamily="18" charset="0"/>
                                  </a:rPr>
                                  <m:t>2</m:t>
                                </m:r>
                              </m:e>
                            </m:mr>
                          </m:m>
                        </m:e>
                      </m:d>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𝑝</m:t>
                          </m:r>
                        </m:e>
                        <m:sup>
                          <m:r>
                            <a:rPr lang="zh-TW" altLang="en-US" i="1">
                              <a:solidFill>
                                <a:srgbClr val="000000"/>
                              </a:solidFill>
                              <a:latin typeface="Cambria Math" panose="02040503050406030204" pitchFamily="18" charset="0"/>
                            </a:rPr>
                            <m:t>2</m:t>
                          </m:r>
                        </m:sup>
                      </m:sSup>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𝑞</m:t>
                          </m:r>
                        </m:e>
                        <m:sup>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−2</m:t>
                          </m:r>
                        </m:sup>
                      </m:sSup>
                      <m:r>
                        <a:rPr lang="zh-TW" altLang="en-US" i="1">
                          <a:solidFill>
                            <a:srgbClr val="000000"/>
                          </a:solidFill>
                          <a:latin typeface="Cambria Math" panose="02040503050406030204" pitchFamily="18" charset="0"/>
                        </a:rPr>
                        <m:t>+⋯++</m:t>
                      </m:r>
                      <m:d>
                        <m:dPr>
                          <m:ctrlPr>
                            <a:rPr lang="zh-TW" altLang="en-US" i="1">
                              <a:solidFill>
                                <a:srgbClr val="000000"/>
                              </a:solidFill>
                              <a:latin typeface="Cambria Math" panose="02040503050406030204" pitchFamily="18" charset="0"/>
                            </a:rPr>
                          </m:ctrlPr>
                        </m:dPr>
                        <m:e>
                          <m:m>
                            <m:mPr>
                              <m:mcs>
                                <m:mc>
                                  <m:mcPr>
                                    <m:count m:val="1"/>
                                    <m:mcJc m:val="center"/>
                                  </m:mcPr>
                                </m:mc>
                              </m:mcs>
                              <m:ctrlPr>
                                <a:rPr lang="en-US" altLang="zh-TW" i="1">
                                  <a:solidFill>
                                    <a:srgbClr val="000000"/>
                                  </a:solidFill>
                                  <a:latin typeface="Cambria Math" panose="02040503050406030204" pitchFamily="18" charset="0"/>
                                </a:rPr>
                              </m:ctrlPr>
                            </m:mPr>
                            <m:mr>
                              <m:e>
                                <m:r>
                                  <m:rPr>
                                    <m:brk m:alnAt="7"/>
                                  </m:rPr>
                                  <a:rPr lang="en-US" altLang="zh-TW" i="1">
                                    <a:solidFill>
                                      <a:srgbClr val="000000"/>
                                    </a:solidFill>
                                    <a:latin typeface="Cambria Math" panose="02040503050406030204" pitchFamily="18" charset="0"/>
                                  </a:rPr>
                                  <m:t>𝑛</m:t>
                                </m:r>
                              </m:e>
                            </m:mr>
                            <m:mr>
                              <m:e>
                                <m:r>
                                  <a:rPr lang="en-US" altLang="zh-TW" b="0" i="1" smtClean="0">
                                    <a:solidFill>
                                      <a:srgbClr val="000000"/>
                                    </a:solidFill>
                                    <a:latin typeface="Cambria Math" panose="02040503050406030204" pitchFamily="18" charset="0"/>
                                  </a:rPr>
                                  <m:t>𝑛</m:t>
                                </m:r>
                              </m:e>
                            </m:mr>
                          </m:m>
                        </m:e>
                      </m:d>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𝑝</m:t>
                          </m:r>
                        </m:e>
                        <m:sup>
                          <m:r>
                            <a:rPr lang="zh-TW" altLang="en-US" i="1">
                              <a:solidFill>
                                <a:srgbClr val="000000"/>
                              </a:solidFill>
                              <a:latin typeface="Cambria Math" panose="02040503050406030204" pitchFamily="18" charset="0"/>
                            </a:rPr>
                            <m:t>𝑛</m:t>
                          </m:r>
                        </m:sup>
                      </m:sSup>
                    </m:oMath>
                    <m:oMath xmlns:m="http://schemas.openxmlformats.org/officeDocument/2006/math">
                      <m:r>
                        <m:rPr>
                          <m:nor/>
                        </m:rPr>
                        <a:rPr lang="zh-TW" altLang="en-US" i="0">
                          <a:solidFill>
                            <a:srgbClr val="000000"/>
                          </a:solidFill>
                          <a:latin typeface="Cambria Math" panose="02040503050406030204" pitchFamily="18" charset="0"/>
                        </a:rPr>
                        <m:t>             </m:t>
                      </m:r>
                    </m:oMath>
                  </m:oMathPara>
                </a14:m>
                <a:endParaRPr lang="en-US" altLang="zh-TW" i="0" dirty="0">
                  <a:solidFill>
                    <a:srgbClr val="0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𝑏</m:t>
                      </m:r>
                      <m:r>
                        <a:rPr lang="zh-TW" altLang="en-US" i="1">
                          <a:solidFill>
                            <a:srgbClr val="000000"/>
                          </a:solidFill>
                          <a:latin typeface="Cambria Math" panose="02040503050406030204" pitchFamily="18" charset="0"/>
                        </a:rPr>
                        <m:t>(0;</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𝑏</m:t>
                      </m:r>
                      <m:r>
                        <a:rPr lang="zh-TW" altLang="en-US" i="1">
                          <a:solidFill>
                            <a:srgbClr val="000000"/>
                          </a:solidFill>
                          <a:latin typeface="Cambria Math" panose="02040503050406030204" pitchFamily="18" charset="0"/>
                        </a:rPr>
                        <m:t>(1;</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𝑏</m:t>
                      </m:r>
                      <m:r>
                        <a:rPr lang="zh-TW" altLang="en-US" i="1">
                          <a:solidFill>
                            <a:srgbClr val="000000"/>
                          </a:solidFill>
                          <a:latin typeface="Cambria Math" panose="02040503050406030204" pitchFamily="18" charset="0"/>
                        </a:rPr>
                        <m:t>(2;</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𝑏</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oMath>
                  </m:oMathPara>
                </a14:m>
                <a:endParaRPr lang="zh-TW" altLang="en-US" dirty="0"/>
              </a:p>
            </p:txBody>
          </p:sp>
        </mc:Choice>
        <mc:Fallback xmlns="">
          <p:sp>
            <p:nvSpPr>
              <p:cNvPr id="7" name="物件 6"/>
              <p:cNvSpPr txBox="1">
                <a:spLocks noRot="1" noChangeAspect="1" noMove="1" noResize="1" noEditPoints="1" noAdjustHandles="1" noChangeArrowheads="1" noChangeShapeType="1" noTextEdit="1"/>
              </p:cNvSpPr>
              <p:nvPr/>
            </p:nvSpPr>
            <p:spPr bwMode="auto">
              <a:xfrm>
                <a:off x="1042988" y="2675906"/>
                <a:ext cx="7073900" cy="1055687"/>
              </a:xfrm>
              <a:prstGeom prst="rect">
                <a:avLst/>
              </a:prstGeom>
              <a:blipFill>
                <a:blip r:embed="rId5"/>
                <a:stretch>
                  <a:fillRect l="-258" b="-520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物件 7"/>
              <p:cNvSpPr txBox="1"/>
              <p:nvPr/>
            </p:nvSpPr>
            <p:spPr bwMode="auto">
              <a:xfrm>
                <a:off x="1979712" y="4088349"/>
                <a:ext cx="1066800" cy="342900"/>
              </a:xfrm>
              <a:prstGeom prst="rect">
                <a:avLst/>
              </a:prstGeom>
              <a:noFill/>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𝑞</m:t>
                      </m:r>
                      <m:r>
                        <a:rPr lang="zh-TW" altLang="en-US" i="1">
                          <a:solidFill>
                            <a:srgbClr val="000000"/>
                          </a:solidFill>
                          <a:latin typeface="Cambria Math" panose="02040503050406030204" pitchFamily="18" charset="0"/>
                        </a:rPr>
                        <m:t>=1</m:t>
                      </m:r>
                    </m:oMath>
                  </m:oMathPara>
                </a14:m>
                <a:endParaRPr lang="zh-TW" altLang="en-US" dirty="0"/>
              </a:p>
            </p:txBody>
          </p:sp>
        </mc:Choice>
        <mc:Fallback xmlns="">
          <p:sp>
            <p:nvSpPr>
              <p:cNvPr id="8" name="物件 7"/>
              <p:cNvSpPr txBox="1">
                <a:spLocks noRot="1" noChangeAspect="1" noMove="1" noResize="1" noEditPoints="1" noAdjustHandles="1" noChangeArrowheads="1" noChangeShapeType="1" noTextEdit="1"/>
              </p:cNvSpPr>
              <p:nvPr/>
            </p:nvSpPr>
            <p:spPr bwMode="auto">
              <a:xfrm>
                <a:off x="1979712" y="4088349"/>
                <a:ext cx="1066800" cy="342900"/>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物件 8"/>
              <p:cNvSpPr txBox="1"/>
              <p:nvPr/>
            </p:nvSpPr>
            <p:spPr bwMode="auto">
              <a:xfrm>
                <a:off x="3492501" y="4805502"/>
                <a:ext cx="4032522" cy="480676"/>
              </a:xfrm>
              <a:prstGeom prst="rect">
                <a:avLst/>
              </a:prstGeom>
              <a:noFill/>
            </p:spPr>
            <p:txBody>
              <a:bodyPr>
                <a:normAutofit/>
              </a:bodyPr>
              <a:lstStyle/>
              <a:p>
                <a14:m>
                  <m:oMath xmlns:m="http://schemas.openxmlformats.org/officeDocument/2006/math">
                    <m:nary>
                      <m:naryPr>
                        <m:chr m:val="∑"/>
                        <m:ctrlPr>
                          <a:rPr lang="zh-TW" altLang="en-US" i="1">
                            <a:solidFill>
                              <a:srgbClr val="000000"/>
                            </a:solidFill>
                            <a:latin typeface="Cambria Math" panose="02040503050406030204" pitchFamily="18" charset="0"/>
                          </a:rPr>
                        </m:ctrlPr>
                      </m:naryPr>
                      <m:sub>
                        <m:r>
                          <a:rPr lang="zh-TW" altLang="en-US" i="1">
                            <a:solidFill>
                              <a:srgbClr val="000000"/>
                            </a:solidFill>
                            <a:latin typeface="Cambria Math" panose="02040503050406030204" pitchFamily="18" charset="0"/>
                          </a:rPr>
                          <m:t>𝑥</m:t>
                        </m:r>
                        <m:r>
                          <a:rPr lang="zh-TW" altLang="en-US" i="1">
                            <a:solidFill>
                              <a:srgbClr val="000000"/>
                            </a:solidFill>
                            <a:latin typeface="Cambria Math" panose="02040503050406030204" pitchFamily="18" charset="0"/>
                          </a:rPr>
                          <m:t>=0</m:t>
                        </m:r>
                      </m:sub>
                      <m:sup>
                        <m:r>
                          <a:rPr lang="zh-TW" altLang="en-US" i="1">
                            <a:solidFill>
                              <a:srgbClr val="000000"/>
                            </a:solidFill>
                            <a:latin typeface="Cambria Math" panose="02040503050406030204" pitchFamily="18" charset="0"/>
                          </a:rPr>
                          <m:t>𝑛</m:t>
                        </m:r>
                      </m:sup>
                      <m:e>
                        <m:r>
                          <a:rPr lang="zh-TW" altLang="en-US" i="1">
                            <a:solidFill>
                              <a:srgbClr val="000000"/>
                            </a:solidFill>
                            <a:latin typeface="Cambria Math" panose="02040503050406030204" pitchFamily="18" charset="0"/>
                          </a:rPr>
                          <m:t>𝑏</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𝑥</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e>
                    </m:nary>
                  </m:oMath>
                </a14:m>
                <a:r>
                  <a:rPr lang="en-US" altLang="zh-TW" dirty="0"/>
                  <a:t>=</a:t>
                </a:r>
                <a:r>
                  <a:rPr lang="zh-TW" altLang="en-US" dirty="0">
                    <a:solidFill>
                      <a:srgbClr val="000000"/>
                    </a:solidFill>
                  </a:rPr>
                  <a:t> </a:t>
                </a:r>
                <a14:m>
                  <m:oMath xmlns:m="http://schemas.openxmlformats.org/officeDocument/2006/math">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𝑞</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𝑝</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m:t>
                        </m:r>
                      </m:e>
                      <m:sup>
                        <m:r>
                          <a:rPr lang="zh-TW" altLang="en-US" i="1">
                            <a:solidFill>
                              <a:srgbClr val="000000"/>
                            </a:solidFill>
                            <a:latin typeface="Cambria Math" panose="02040503050406030204" pitchFamily="18" charset="0"/>
                          </a:rPr>
                          <m:t>𝑛</m:t>
                        </m:r>
                      </m:sup>
                    </m:sSup>
                  </m:oMath>
                </a14:m>
                <a:r>
                  <a:rPr lang="en-US" altLang="zh-TW" dirty="0"/>
                  <a:t>==1</a:t>
                </a:r>
                <a:endParaRPr lang="zh-TW" altLang="en-US" dirty="0"/>
              </a:p>
            </p:txBody>
          </p:sp>
        </mc:Choice>
        <mc:Fallback xmlns="">
          <p:sp>
            <p:nvSpPr>
              <p:cNvPr id="9" name="物件 8"/>
              <p:cNvSpPr txBox="1">
                <a:spLocks noRot="1" noChangeAspect="1" noMove="1" noResize="1" noEditPoints="1" noAdjustHandles="1" noChangeArrowheads="1" noChangeShapeType="1" noTextEdit="1"/>
              </p:cNvSpPr>
              <p:nvPr/>
            </p:nvSpPr>
            <p:spPr bwMode="auto">
              <a:xfrm>
                <a:off x="3492501" y="4805502"/>
                <a:ext cx="4032522" cy="480676"/>
              </a:xfrm>
              <a:prstGeom prst="rect">
                <a:avLst/>
              </a:prstGeom>
              <a:blipFill>
                <a:blip r:embed="rId7"/>
                <a:stretch>
                  <a:fillRect l="-8472" t="-91139" b="-120253"/>
                </a:stretch>
              </a:blipFill>
            </p:spPr>
            <p:txBody>
              <a:bodyPr/>
              <a:lstStyle/>
              <a:p>
                <a:r>
                  <a:rPr lang="zh-TW" altLang="en-US">
                    <a:noFill/>
                  </a:rPr>
                  <a:t> </a:t>
                </a:r>
              </a:p>
            </p:txBody>
          </p:sp>
        </mc:Fallback>
      </mc:AlternateContent>
      <p:sp>
        <p:nvSpPr>
          <p:cNvPr id="10" name="物件 9"/>
          <p:cNvSpPr txBox="1"/>
          <p:nvPr/>
        </p:nvSpPr>
        <p:spPr bwMode="auto">
          <a:xfrm>
            <a:off x="5651500" y="5138738"/>
            <a:ext cx="1155700" cy="342900"/>
          </a:xfrm>
          <a:prstGeom prst="rect">
            <a:avLst/>
          </a:prstGeom>
          <a:noFill/>
        </p:spPr>
        <p:txBody>
          <a:bodyPr>
            <a:normAutofit fontScale="92500" lnSpcReduction="10000"/>
          </a:bodyPr>
          <a:lstStyle/>
          <a:p>
            <a:endParaRPr lang="zh-TW" altLang="en-US" dirty="0"/>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6C08C514-3311-4B10-9BB7-91DCCCC5A8A4}"/>
              </a:ext>
            </a:extLst>
          </p:cNvPr>
          <p:cNvPicPr>
            <a:picLocks noChangeAspect="1"/>
          </p:cNvPicPr>
          <p:nvPr/>
        </p:nvPicPr>
        <p:blipFill>
          <a:blip r:embed="rId2"/>
          <a:stretch>
            <a:fillRect/>
          </a:stretch>
        </p:blipFill>
        <p:spPr>
          <a:xfrm>
            <a:off x="1835696" y="1916832"/>
            <a:ext cx="6408712" cy="4235288"/>
          </a:xfrm>
          <a:prstGeom prst="rect">
            <a:avLst/>
          </a:prstGeom>
        </p:spPr>
      </p:pic>
      <p:sp>
        <p:nvSpPr>
          <p:cNvPr id="2" name="標題 1">
            <a:extLst>
              <a:ext uri="{FF2B5EF4-FFF2-40B4-BE49-F238E27FC236}">
                <a16:creationId xmlns:a16="http://schemas.microsoft.com/office/drawing/2014/main" id="{A580A81D-6017-4594-ADF6-4D4A8129BFFC}"/>
              </a:ext>
            </a:extLst>
          </p:cNvPr>
          <p:cNvSpPr>
            <a:spLocks noGrp="1"/>
          </p:cNvSpPr>
          <p:nvPr>
            <p:ph type="title"/>
          </p:nvPr>
        </p:nvSpPr>
        <p:spPr/>
        <p:txBody>
          <a:bodyPr/>
          <a:lstStyle/>
          <a:p>
            <a:r>
              <a:rPr lang="en-US" altLang="zh-TW" dirty="0"/>
              <a:t>Computation of Binomial Distribution</a:t>
            </a:r>
            <a:endParaRPr lang="zh-TW" altLang="en-US" dirty="0"/>
          </a:p>
        </p:txBody>
      </p:sp>
      <p:sp>
        <p:nvSpPr>
          <p:cNvPr id="4" name="投影片編號版面配置區 3">
            <a:extLst>
              <a:ext uri="{FF2B5EF4-FFF2-40B4-BE49-F238E27FC236}">
                <a16:creationId xmlns:a16="http://schemas.microsoft.com/office/drawing/2014/main" id="{A93B9043-5BC1-4C8C-B2CD-DCB33C132BD7}"/>
              </a:ext>
            </a:extLst>
          </p:cNvPr>
          <p:cNvSpPr>
            <a:spLocks noGrp="1"/>
          </p:cNvSpPr>
          <p:nvPr>
            <p:ph type="sldNum" sz="quarter" idx="12"/>
          </p:nvPr>
        </p:nvSpPr>
        <p:spPr/>
        <p:txBody>
          <a:bodyPr/>
          <a:lstStyle/>
          <a:p>
            <a:fld id="{8632C2C5-20A0-4062-ADB6-29D76B962CAE}" type="slidenum">
              <a:rPr lang="zh-TW" altLang="en-US" smtClean="0"/>
              <a:pPr/>
              <a:t>16</a:t>
            </a:fld>
            <a:endParaRPr lang="zh-TW" altLang="en-US"/>
          </a:p>
        </p:txBody>
      </p:sp>
      <mc:AlternateContent xmlns:mc="http://schemas.openxmlformats.org/markup-compatibility/2006" xmlns:a14="http://schemas.microsoft.com/office/drawing/2010/main">
        <mc:Choice Requires="a14">
          <p:sp>
            <p:nvSpPr>
              <p:cNvPr id="6" name="Object 10">
                <a:extLst>
                  <a:ext uri="{FF2B5EF4-FFF2-40B4-BE49-F238E27FC236}">
                    <a16:creationId xmlns:a16="http://schemas.microsoft.com/office/drawing/2014/main" id="{72122333-2AD9-4520-9BE4-D473F58C1F7E}"/>
                  </a:ext>
                </a:extLst>
              </p:cNvPr>
              <p:cNvSpPr txBox="1"/>
              <p:nvPr/>
            </p:nvSpPr>
            <p:spPr bwMode="auto">
              <a:xfrm>
                <a:off x="539552" y="1124744"/>
                <a:ext cx="4752528" cy="812800"/>
              </a:xfrm>
              <a:prstGeom prst="rect">
                <a:avLst/>
              </a:prstGeom>
              <a:noFill/>
            </p:spPr>
            <p:txBody>
              <a:bodyPr>
                <a:normAutofit fontScale="92500"/>
              </a:bodyPr>
              <a:lstStyle/>
              <a:p>
                <a:pPr/>
                <a14:m>
                  <m:oMathPara xmlns:m="http://schemas.openxmlformats.org/officeDocument/2006/math">
                    <m:oMathParaPr>
                      <m:jc m:val="left"/>
                    </m:oMathParaPr>
                    <m:oMath xmlns:m="http://schemas.openxmlformats.org/officeDocument/2006/math">
                      <m:r>
                        <a:rPr lang="zh-TW" altLang="en-US" i="1" smtClean="0">
                          <a:solidFill>
                            <a:srgbClr val="000000"/>
                          </a:solidFill>
                          <a:latin typeface="Cambria Math" panose="02040503050406030204" pitchFamily="18" charset="0"/>
                        </a:rPr>
                        <m:t>𝑃</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𝑋</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𝑟</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𝐵</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𝑟</m:t>
                      </m:r>
                      <m:r>
                        <a:rPr lang="zh-TW" altLang="en-US" i="1" smtClean="0">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nary>
                        <m:naryPr>
                          <m:chr m:val="∑"/>
                          <m:ctrlPr>
                            <a:rPr lang="zh-TW" altLang="en-US" i="1">
                              <a:solidFill>
                                <a:srgbClr val="000000"/>
                              </a:solidFill>
                              <a:latin typeface="Cambria Math" panose="02040503050406030204" pitchFamily="18" charset="0"/>
                            </a:rPr>
                          </m:ctrlPr>
                        </m:naryPr>
                        <m:sub>
                          <m:r>
                            <a:rPr lang="zh-TW" altLang="en-US" i="1">
                              <a:solidFill>
                                <a:srgbClr val="000000"/>
                              </a:solidFill>
                              <a:latin typeface="Cambria Math" panose="02040503050406030204" pitchFamily="18" charset="0"/>
                            </a:rPr>
                            <m:t>𝑥</m:t>
                          </m:r>
                          <m:r>
                            <a:rPr lang="zh-TW" altLang="en-US" i="1">
                              <a:solidFill>
                                <a:srgbClr val="000000"/>
                              </a:solidFill>
                              <a:latin typeface="Cambria Math" panose="02040503050406030204" pitchFamily="18" charset="0"/>
                            </a:rPr>
                            <m:t>=0</m:t>
                          </m:r>
                        </m:sub>
                        <m:sup>
                          <m:r>
                            <a:rPr lang="zh-TW" altLang="en-US" i="1">
                              <a:solidFill>
                                <a:srgbClr val="000000"/>
                              </a:solidFill>
                              <a:latin typeface="Cambria Math" panose="02040503050406030204" pitchFamily="18" charset="0"/>
                            </a:rPr>
                            <m:t>𝑟</m:t>
                          </m:r>
                        </m:sup>
                        <m:e>
                          <m:r>
                            <a:rPr lang="zh-TW" altLang="en-US" i="1">
                              <a:solidFill>
                                <a:srgbClr val="000000"/>
                              </a:solidFill>
                              <a:latin typeface="Cambria Math" panose="02040503050406030204" pitchFamily="18" charset="0"/>
                            </a:rPr>
                            <m:t>𝑏</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𝑥</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e>
                      </m:nary>
                    </m:oMath>
                  </m:oMathPara>
                </a14:m>
                <a:endParaRPr lang="zh-TW" altLang="en-US" dirty="0"/>
              </a:p>
            </p:txBody>
          </p:sp>
        </mc:Choice>
        <mc:Fallback xmlns="">
          <p:sp>
            <p:nvSpPr>
              <p:cNvPr id="6" name="Object 10">
                <a:extLst>
                  <a:ext uri="{FF2B5EF4-FFF2-40B4-BE49-F238E27FC236}">
                    <a16:creationId xmlns:a16="http://schemas.microsoft.com/office/drawing/2014/main" id="{72122333-2AD9-4520-9BE4-D473F58C1F7E}"/>
                  </a:ext>
                </a:extLst>
              </p:cNvPr>
              <p:cNvSpPr txBox="1">
                <a:spLocks noRot="1" noChangeAspect="1" noMove="1" noResize="1" noEditPoints="1" noAdjustHandles="1" noChangeArrowheads="1" noChangeShapeType="1" noTextEdit="1"/>
              </p:cNvSpPr>
              <p:nvPr/>
            </p:nvSpPr>
            <p:spPr bwMode="auto">
              <a:xfrm>
                <a:off x="539552" y="1124744"/>
                <a:ext cx="4752528" cy="812800"/>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Object 10">
                <a:extLst>
                  <a:ext uri="{FF2B5EF4-FFF2-40B4-BE49-F238E27FC236}">
                    <a16:creationId xmlns:a16="http://schemas.microsoft.com/office/drawing/2014/main" id="{CED5C6B5-9010-4FCB-BBFF-38D6413CC0D3}"/>
                  </a:ext>
                </a:extLst>
              </p:cNvPr>
              <p:cNvSpPr txBox="1"/>
              <p:nvPr/>
            </p:nvSpPr>
            <p:spPr bwMode="auto">
              <a:xfrm>
                <a:off x="539552" y="6262160"/>
                <a:ext cx="4896544" cy="526368"/>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zh-TW" altLang="en-US" i="1" smtClean="0">
                          <a:solidFill>
                            <a:srgbClr val="000000"/>
                          </a:solidFill>
                          <a:latin typeface="Cambria Math" panose="02040503050406030204" pitchFamily="18" charset="0"/>
                        </a:rPr>
                        <m:t>𝑃</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𝑎</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𝑋</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𝑏</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𝐵</m:t>
                      </m:r>
                      <m:d>
                        <m:dPr>
                          <m:ctrlPr>
                            <a:rPr lang="zh-TW" altLang="en-US" i="1" smtClean="0">
                              <a:solidFill>
                                <a:srgbClr val="000000"/>
                              </a:solidFill>
                              <a:latin typeface="Cambria Math" panose="02040503050406030204" pitchFamily="18" charset="0"/>
                            </a:rPr>
                          </m:ctrlPr>
                        </m:dPr>
                        <m:e>
                          <m:r>
                            <a:rPr lang="en-US" altLang="zh-TW" b="0" i="1" smtClean="0">
                              <a:solidFill>
                                <a:srgbClr val="000000"/>
                              </a:solidFill>
                              <a:latin typeface="Cambria Math" panose="02040503050406030204" pitchFamily="18" charset="0"/>
                            </a:rPr>
                            <m:t>𝑏</m:t>
                          </m:r>
                          <m:r>
                            <a:rPr lang="zh-TW" altLang="en-US" i="1" smtClean="0">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e>
                      </m:d>
                      <m:r>
                        <a:rPr lang="en-US" altLang="zh-TW" b="0" i="1" smtClean="0">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𝐵</m:t>
                      </m:r>
                      <m:d>
                        <m:dPr>
                          <m:ctrlPr>
                            <a:rPr lang="zh-TW" altLang="en-US" i="1">
                              <a:solidFill>
                                <a:srgbClr val="000000"/>
                              </a:solidFill>
                              <a:latin typeface="Cambria Math" panose="02040503050406030204" pitchFamily="18" charset="0"/>
                            </a:rPr>
                          </m:ctrlPr>
                        </m:dPr>
                        <m:e>
                          <m:r>
                            <a:rPr lang="en-US" altLang="zh-TW" b="0" i="1" smtClean="0">
                              <a:solidFill>
                                <a:srgbClr val="000000"/>
                              </a:solidFill>
                              <a:latin typeface="Cambria Math" panose="02040503050406030204" pitchFamily="18" charset="0"/>
                            </a:rPr>
                            <m:t>(</m:t>
                          </m:r>
                          <m:r>
                            <a:rPr lang="en-US" altLang="zh-TW" b="0" i="1" smtClean="0">
                              <a:solidFill>
                                <a:srgbClr val="000000"/>
                              </a:solidFill>
                              <a:latin typeface="Cambria Math" panose="02040503050406030204" pitchFamily="18" charset="0"/>
                            </a:rPr>
                            <m:t>𝑎</m:t>
                          </m:r>
                          <m:r>
                            <a:rPr lang="en-US" altLang="zh-TW" b="0" i="1" smtClean="0">
                              <a:solidFill>
                                <a:srgbClr val="000000"/>
                              </a:solidFill>
                              <a:latin typeface="Cambria Math" panose="02040503050406030204" pitchFamily="18" charset="0"/>
                            </a:rPr>
                            <m:t>−1);</m:t>
                          </m:r>
                          <m:r>
                            <a:rPr lang="zh-TW" altLang="en-US">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e>
                      </m:d>
                    </m:oMath>
                  </m:oMathPara>
                </a14:m>
                <a:endParaRPr lang="zh-TW" altLang="en-US" dirty="0"/>
              </a:p>
            </p:txBody>
          </p:sp>
        </mc:Choice>
        <mc:Fallback xmlns="">
          <p:sp>
            <p:nvSpPr>
              <p:cNvPr id="8" name="Object 10">
                <a:extLst>
                  <a:ext uri="{FF2B5EF4-FFF2-40B4-BE49-F238E27FC236}">
                    <a16:creationId xmlns:a16="http://schemas.microsoft.com/office/drawing/2014/main" id="{CED5C6B5-9010-4FCB-BBFF-38D6413CC0D3}"/>
                  </a:ext>
                </a:extLst>
              </p:cNvPr>
              <p:cNvSpPr txBox="1">
                <a:spLocks noRot="1" noChangeAspect="1" noMove="1" noResize="1" noEditPoints="1" noAdjustHandles="1" noChangeArrowheads="1" noChangeShapeType="1" noTextEdit="1"/>
              </p:cNvSpPr>
              <p:nvPr/>
            </p:nvSpPr>
            <p:spPr bwMode="auto">
              <a:xfrm>
                <a:off x="539552" y="6262160"/>
                <a:ext cx="4896544" cy="526368"/>
              </a:xfrm>
              <a:prstGeom prst="rect">
                <a:avLst/>
              </a:prstGeom>
              <a:blipFill>
                <a:blip r:embed="rId4"/>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53659297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54835D-B671-460A-ACF1-02FB7CE843C6}"/>
              </a:ext>
            </a:extLst>
          </p:cNvPr>
          <p:cNvSpPr>
            <a:spLocks noGrp="1"/>
          </p:cNvSpPr>
          <p:nvPr>
            <p:ph type="title"/>
          </p:nvPr>
        </p:nvSpPr>
        <p:spPr/>
        <p:txBody>
          <a:bodyPr/>
          <a:lstStyle/>
          <a:p>
            <a:r>
              <a:rPr lang="zh-TW" altLang="en-US" dirty="0"/>
              <a:t>在 </a:t>
            </a:r>
            <a:r>
              <a:rPr lang="en-US" altLang="zh-TW" dirty="0"/>
              <a:t>python </a:t>
            </a:r>
            <a:r>
              <a:rPr lang="zh-TW" altLang="en-US" dirty="0"/>
              <a:t>中計算 </a:t>
            </a:r>
            <a:r>
              <a:rPr lang="en-US" altLang="zh-TW" dirty="0" err="1"/>
              <a:t>binom</a:t>
            </a:r>
            <a:r>
              <a:rPr lang="en-US" altLang="zh-TW" dirty="0"/>
              <a:t>()</a:t>
            </a:r>
            <a:endParaRPr lang="zh-TW" altLang="en-US" dirty="0"/>
          </a:p>
        </p:txBody>
      </p:sp>
      <p:sp>
        <p:nvSpPr>
          <p:cNvPr id="3" name="內容版面配置區 2">
            <a:extLst>
              <a:ext uri="{FF2B5EF4-FFF2-40B4-BE49-F238E27FC236}">
                <a16:creationId xmlns:a16="http://schemas.microsoft.com/office/drawing/2014/main" id="{EE10B5D1-1A9F-45EB-9952-C9D266E3D386}"/>
              </a:ext>
            </a:extLst>
          </p:cNvPr>
          <p:cNvSpPr>
            <a:spLocks noGrp="1"/>
          </p:cNvSpPr>
          <p:nvPr>
            <p:ph idx="1"/>
          </p:nvPr>
        </p:nvSpPr>
        <p:spPr>
          <a:xfrm>
            <a:off x="323528" y="1268760"/>
            <a:ext cx="8496944" cy="1008112"/>
          </a:xfrm>
        </p:spPr>
        <p:txBody>
          <a:bodyPr/>
          <a:lstStyle/>
          <a:p>
            <a:endParaRPr lang="zh-TW" altLang="en-US" dirty="0"/>
          </a:p>
        </p:txBody>
      </p:sp>
      <p:sp>
        <p:nvSpPr>
          <p:cNvPr id="4" name="投影片編號版面配置區 3">
            <a:extLst>
              <a:ext uri="{FF2B5EF4-FFF2-40B4-BE49-F238E27FC236}">
                <a16:creationId xmlns:a16="http://schemas.microsoft.com/office/drawing/2014/main" id="{67A4B027-93EE-46AE-950B-2B92432C745E}"/>
              </a:ext>
            </a:extLst>
          </p:cNvPr>
          <p:cNvSpPr>
            <a:spLocks noGrp="1"/>
          </p:cNvSpPr>
          <p:nvPr>
            <p:ph type="sldNum" sz="quarter" idx="12"/>
          </p:nvPr>
        </p:nvSpPr>
        <p:spPr/>
        <p:txBody>
          <a:bodyPr/>
          <a:lstStyle/>
          <a:p>
            <a:fld id="{8632C2C5-20A0-4062-ADB6-29D76B962CAE}" type="slidenum">
              <a:rPr lang="zh-TW" altLang="en-US" smtClean="0"/>
              <a:pPr/>
              <a:t>17</a:t>
            </a:fld>
            <a:endParaRPr lang="zh-TW" altLang="en-US"/>
          </a:p>
        </p:txBody>
      </p:sp>
      <p:sp>
        <p:nvSpPr>
          <p:cNvPr id="6" name="文字方塊 5">
            <a:extLst>
              <a:ext uri="{FF2B5EF4-FFF2-40B4-BE49-F238E27FC236}">
                <a16:creationId xmlns:a16="http://schemas.microsoft.com/office/drawing/2014/main" id="{6B70615D-B3C6-4A43-B99C-E3F87A941FBC}"/>
              </a:ext>
            </a:extLst>
          </p:cNvPr>
          <p:cNvSpPr txBox="1"/>
          <p:nvPr/>
        </p:nvSpPr>
        <p:spPr>
          <a:xfrm>
            <a:off x="2286000" y="3260432"/>
            <a:ext cx="2358008" cy="369332"/>
          </a:xfrm>
          <a:prstGeom prst="rect">
            <a:avLst/>
          </a:prstGeom>
          <a:noFill/>
        </p:spPr>
        <p:txBody>
          <a:bodyPr wrap="square">
            <a:spAutoFit/>
          </a:bodyPr>
          <a:lstStyle/>
          <a:p>
            <a:r>
              <a:rPr lang="en-US" altLang="zh-TW" dirty="0"/>
              <a:t>import </a:t>
            </a:r>
            <a:r>
              <a:rPr lang="en-US" altLang="zh-TW" dirty="0" err="1"/>
              <a:t>scipy.stats</a:t>
            </a:r>
            <a:r>
              <a:rPr lang="en-US" altLang="zh-TW" dirty="0"/>
              <a:t> as </a:t>
            </a:r>
            <a:r>
              <a:rPr lang="en-US" altLang="zh-TW" dirty="0" err="1"/>
              <a:t>st</a:t>
            </a:r>
            <a:endParaRPr lang="zh-TW" altLang="en-US" dirty="0"/>
          </a:p>
        </p:txBody>
      </p:sp>
    </p:spTree>
    <p:extLst>
      <p:ext uri="{BB962C8B-B14F-4D97-AF65-F5344CB8AC3E}">
        <p14:creationId xmlns:p14="http://schemas.microsoft.com/office/powerpoint/2010/main" val="404671892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a:t>
            </a:r>
            <a:endParaRPr lang="zh-TW" altLang="en-US" dirty="0"/>
          </a:p>
        </p:txBody>
      </p:sp>
      <p:pic>
        <p:nvPicPr>
          <p:cNvPr id="5122" name="Picture 2"/>
          <p:cNvPicPr>
            <a:picLocks noGrp="1" noChangeAspect="1" noChangeArrowheads="1"/>
          </p:cNvPicPr>
          <p:nvPr>
            <p:ph idx="1"/>
          </p:nvPr>
        </p:nvPicPr>
        <p:blipFill>
          <a:blip r:embed="rId2" cstate="print"/>
          <a:srcRect b="71617"/>
          <a:stretch>
            <a:fillRect/>
          </a:stretch>
        </p:blipFill>
        <p:spPr bwMode="auto">
          <a:xfrm>
            <a:off x="539552" y="1340421"/>
            <a:ext cx="7981891" cy="151251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C4EC9057-AD75-44A4-9262-1A43417F3AC9}"/>
              </a:ext>
            </a:extLst>
          </p:cNvPr>
          <p:cNvSpPr>
            <a:spLocks noGrp="1"/>
          </p:cNvSpPr>
          <p:nvPr>
            <p:ph type="sldNum" sz="quarter" idx="12"/>
          </p:nvPr>
        </p:nvSpPr>
        <p:spPr/>
        <p:txBody>
          <a:bodyPr/>
          <a:lstStyle/>
          <a:p>
            <a:fld id="{8632C2C5-20A0-4062-ADB6-29D76B962CAE}" type="slidenum">
              <a:rPr lang="zh-TW" altLang="en-US" smtClean="0"/>
              <a:pPr/>
              <a:t>18</a:t>
            </a:fld>
            <a:endParaRPr lang="zh-TW" altLang="en-US"/>
          </a:p>
        </p:txBody>
      </p:sp>
      <p:pic>
        <p:nvPicPr>
          <p:cNvPr id="5" name="Picture 2"/>
          <p:cNvPicPr>
            <a:picLocks noChangeAspect="1" noChangeArrowheads="1"/>
          </p:cNvPicPr>
          <p:nvPr/>
        </p:nvPicPr>
        <p:blipFill>
          <a:blip r:embed="rId2" cstate="print"/>
          <a:srcRect t="29728"/>
          <a:stretch>
            <a:fillRect/>
          </a:stretch>
        </p:blipFill>
        <p:spPr bwMode="auto">
          <a:xfrm>
            <a:off x="539552" y="2924944"/>
            <a:ext cx="7981891" cy="3744763"/>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a:t>
            </a:r>
            <a:endParaRPr lang="zh-TW" altLang="en-US" dirty="0"/>
          </a:p>
        </p:txBody>
      </p:sp>
      <p:pic>
        <p:nvPicPr>
          <p:cNvPr id="6146" name="Picture 2"/>
          <p:cNvPicPr>
            <a:picLocks noGrp="1" noChangeAspect="1" noChangeArrowheads="1"/>
          </p:cNvPicPr>
          <p:nvPr>
            <p:ph idx="1"/>
          </p:nvPr>
        </p:nvPicPr>
        <p:blipFill>
          <a:blip r:embed="rId2" cstate="print"/>
          <a:srcRect/>
          <a:stretch>
            <a:fillRect/>
          </a:stretch>
        </p:blipFill>
        <p:spPr bwMode="auto">
          <a:xfrm>
            <a:off x="323850" y="1412776"/>
            <a:ext cx="8496300" cy="207206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996C955F-2B49-442F-A12B-72BA98F62384}"/>
              </a:ext>
            </a:extLst>
          </p:cNvPr>
          <p:cNvSpPr>
            <a:spLocks noGrp="1"/>
          </p:cNvSpPr>
          <p:nvPr>
            <p:ph type="sldNum" sz="quarter" idx="12"/>
          </p:nvPr>
        </p:nvSpPr>
        <p:spPr/>
        <p:txBody>
          <a:bodyPr/>
          <a:lstStyle/>
          <a:p>
            <a:fld id="{8632C2C5-20A0-4062-ADB6-29D76B962CAE}" type="slidenum">
              <a:rPr lang="zh-TW" altLang="en-US" smtClean="0"/>
              <a:pPr/>
              <a:t>19</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323850" y="3571171"/>
            <a:ext cx="8496300" cy="1297989"/>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本章大綱</a:t>
            </a:r>
          </a:p>
        </p:txBody>
      </p:sp>
      <p:sp>
        <p:nvSpPr>
          <p:cNvPr id="3" name="內容版面配置區 2"/>
          <p:cNvSpPr>
            <a:spLocks noGrp="1"/>
          </p:cNvSpPr>
          <p:nvPr>
            <p:ph idx="1"/>
          </p:nvPr>
        </p:nvSpPr>
        <p:spPr>
          <a:xfrm>
            <a:off x="323528" y="1196752"/>
            <a:ext cx="8496944" cy="5112568"/>
          </a:xfrm>
        </p:spPr>
        <p:txBody>
          <a:bodyPr/>
          <a:lstStyle/>
          <a:p>
            <a:r>
              <a:rPr lang="en-US" altLang="zh-TW" sz="1800" dirty="0"/>
              <a:t>3.1 </a:t>
            </a:r>
            <a:r>
              <a:rPr kumimoji="1" lang="en-US" altLang="zh-TW" sz="1800" b="1" i="0" u="none" strike="noStrike" baseline="0" dirty="0">
                <a:solidFill>
                  <a:schemeClr val="tx1"/>
                </a:solidFill>
                <a:latin typeface="Times New Roman" pitchFamily="18" charset="0"/>
                <a:ea typeface="標楷體" pitchFamily="65" charset="-120"/>
                <a:cs typeface="+mn-cs"/>
              </a:rPr>
              <a:t>Introduction and Motivation</a:t>
            </a:r>
            <a:r>
              <a:rPr kumimoji="1" lang="zh-TW" altLang="en-US" sz="1800" b="1" i="0" u="none" strike="noStrike" baseline="0" dirty="0">
                <a:solidFill>
                  <a:schemeClr val="tx1"/>
                </a:solidFill>
                <a:latin typeface="Times New Roman" pitchFamily="18" charset="0"/>
                <a:ea typeface="標楷體" pitchFamily="65" charset="-120"/>
                <a:cs typeface="+mn-cs"/>
              </a:rPr>
              <a:t> </a:t>
            </a:r>
            <a:r>
              <a:rPr kumimoji="1" lang="en-US" altLang="zh-TW" sz="1800" b="1" i="0" u="none" strike="noStrike" baseline="0" dirty="0">
                <a:solidFill>
                  <a:schemeClr val="tx1"/>
                </a:solidFill>
                <a:latin typeface="Times New Roman" pitchFamily="18" charset="0"/>
                <a:ea typeface="標楷體" pitchFamily="65" charset="-120"/>
                <a:cs typeface="+mn-cs"/>
              </a:rPr>
              <a:t>(</a:t>
            </a:r>
            <a:r>
              <a:rPr lang="zh-TW" altLang="en-US" sz="1800" dirty="0"/>
              <a:t>簡介和動機</a:t>
            </a:r>
            <a:r>
              <a:rPr lang="en-US" altLang="zh-TW" sz="1800" dirty="0"/>
              <a:t>)</a:t>
            </a:r>
          </a:p>
          <a:p>
            <a:r>
              <a:rPr lang="en-US" altLang="zh-TW" sz="1800" dirty="0"/>
              <a:t>3.2 </a:t>
            </a:r>
            <a:r>
              <a:rPr lang="en-US" altLang="zh-TW" sz="1800" b="1" dirty="0"/>
              <a:t>Binomial and Multinomial Distributions (</a:t>
            </a:r>
            <a:r>
              <a:rPr lang="zh-TW" altLang="en-US" sz="1800" dirty="0"/>
              <a:t>二項和多項分布</a:t>
            </a:r>
            <a:r>
              <a:rPr lang="en-US" altLang="zh-TW" sz="1800" dirty="0"/>
              <a:t>)</a:t>
            </a:r>
          </a:p>
          <a:p>
            <a:r>
              <a:rPr lang="en-US" altLang="zh-TW" sz="1800" dirty="0"/>
              <a:t>3.3 </a:t>
            </a:r>
            <a:r>
              <a:rPr lang="en-US" altLang="zh-TW" sz="1800" b="1" dirty="0"/>
              <a:t>Hypergeometric Distribution (</a:t>
            </a:r>
            <a:r>
              <a:rPr lang="zh-TW" altLang="en-US" sz="1800" dirty="0"/>
              <a:t>超幾何分布</a:t>
            </a:r>
            <a:r>
              <a:rPr lang="en-US" altLang="zh-TW" sz="1800" dirty="0"/>
              <a:t>)</a:t>
            </a:r>
          </a:p>
          <a:p>
            <a:r>
              <a:rPr lang="en-US" altLang="zh-TW" sz="1800" dirty="0"/>
              <a:t>3.4 </a:t>
            </a:r>
            <a:r>
              <a:rPr lang="en-US" altLang="zh-TW" sz="1800" b="1" dirty="0"/>
              <a:t>Negative Binomial and Geometric Distributions (</a:t>
            </a:r>
            <a:r>
              <a:rPr lang="zh-TW" altLang="en-US" sz="1800" dirty="0"/>
              <a:t>負二項分布與幾何分布</a:t>
            </a:r>
            <a:r>
              <a:rPr lang="en-US" altLang="zh-TW" sz="1800" dirty="0"/>
              <a:t>)</a:t>
            </a:r>
          </a:p>
          <a:p>
            <a:r>
              <a:rPr lang="en-US" altLang="zh-TW" sz="1800" dirty="0"/>
              <a:t>3.5 </a:t>
            </a:r>
            <a:r>
              <a:rPr lang="en-US" altLang="zh-TW" sz="1800" b="1" dirty="0"/>
              <a:t>Poisson Distribution and the Poisson Process(</a:t>
            </a:r>
            <a:r>
              <a:rPr lang="zh-TW" altLang="en-US" sz="1800" dirty="0"/>
              <a:t>卜瓦松分布與卜瓦松程序</a:t>
            </a:r>
            <a:r>
              <a:rPr lang="en-US" altLang="zh-TW" sz="1800" dirty="0"/>
              <a:t>)</a:t>
            </a:r>
          </a:p>
          <a:p>
            <a:r>
              <a:rPr lang="en-US" altLang="zh-TW" sz="1800" dirty="0"/>
              <a:t>3.6 </a:t>
            </a:r>
            <a:r>
              <a:rPr lang="en-US" altLang="zh-TW" sz="1800" b="1" dirty="0"/>
              <a:t>Continuous Uniform Distribution</a:t>
            </a:r>
            <a:r>
              <a:rPr lang="zh-TW" altLang="en-US" sz="1800" b="1" dirty="0"/>
              <a:t> </a:t>
            </a:r>
            <a:r>
              <a:rPr lang="en-US" altLang="zh-TW" sz="1800" b="1" dirty="0"/>
              <a:t>(</a:t>
            </a:r>
            <a:r>
              <a:rPr lang="zh-TW" altLang="en-US" sz="1800" dirty="0"/>
              <a:t>連續均勻分布</a:t>
            </a:r>
            <a:r>
              <a:rPr lang="en-US" altLang="zh-TW" sz="1800" dirty="0"/>
              <a:t>)</a:t>
            </a:r>
          </a:p>
          <a:p>
            <a:r>
              <a:rPr lang="en-US" altLang="zh-TW" sz="1800" dirty="0"/>
              <a:t>3.7 </a:t>
            </a:r>
            <a:r>
              <a:rPr lang="en-US" altLang="zh-TW" sz="1800" b="1" dirty="0"/>
              <a:t>Normal Distribution</a:t>
            </a:r>
            <a:r>
              <a:rPr lang="zh-TW" altLang="en-US" sz="1800" b="1" dirty="0"/>
              <a:t> </a:t>
            </a:r>
            <a:r>
              <a:rPr lang="en-US" altLang="zh-TW" sz="1800" b="1" dirty="0"/>
              <a:t>(</a:t>
            </a:r>
            <a:r>
              <a:rPr lang="zh-TW" altLang="en-US" sz="1800" dirty="0"/>
              <a:t>常態分布</a:t>
            </a:r>
            <a:r>
              <a:rPr lang="en-US" altLang="zh-TW" sz="1800" dirty="0"/>
              <a:t>)</a:t>
            </a:r>
            <a:endParaRPr lang="zh-TW" altLang="en-US" sz="1800" dirty="0"/>
          </a:p>
          <a:p>
            <a:r>
              <a:rPr lang="en-US" altLang="zh-TW" sz="1800" dirty="0"/>
              <a:t>3.8 </a:t>
            </a:r>
            <a:r>
              <a:rPr lang="zh-TW" altLang="en-US" sz="1800" dirty="0"/>
              <a:t> </a:t>
            </a:r>
            <a:r>
              <a:rPr kumimoji="1" lang="en-US" altLang="zh-TW" sz="1800" b="1" i="0" u="none" strike="noStrike" baseline="0" dirty="0">
                <a:solidFill>
                  <a:schemeClr val="tx1"/>
                </a:solidFill>
                <a:latin typeface="Times New Roman" pitchFamily="18" charset="0"/>
                <a:ea typeface="標楷體" pitchFamily="65" charset="-120"/>
                <a:cs typeface="+mn-cs"/>
              </a:rPr>
              <a:t>Areas under the Normal Curve</a:t>
            </a:r>
            <a:r>
              <a:rPr kumimoji="1" lang="zh-TW" altLang="en-US" sz="1800" b="1" i="0" u="none" strike="noStrike" baseline="0" dirty="0">
                <a:solidFill>
                  <a:schemeClr val="tx1"/>
                </a:solidFill>
                <a:latin typeface="Times New Roman" pitchFamily="18" charset="0"/>
                <a:ea typeface="標楷體" pitchFamily="65" charset="-120"/>
                <a:cs typeface="+mn-cs"/>
              </a:rPr>
              <a:t> </a:t>
            </a:r>
            <a:r>
              <a:rPr kumimoji="1" lang="en-US" altLang="zh-TW" sz="1800" b="1" i="0" u="none" strike="noStrike" baseline="0" dirty="0">
                <a:solidFill>
                  <a:schemeClr val="tx1"/>
                </a:solidFill>
                <a:latin typeface="Times New Roman" pitchFamily="18" charset="0"/>
                <a:ea typeface="標楷體" pitchFamily="65" charset="-120"/>
                <a:cs typeface="+mn-cs"/>
              </a:rPr>
              <a:t>(</a:t>
            </a:r>
            <a:r>
              <a:rPr lang="zh-TW" altLang="en-US" sz="1800" dirty="0"/>
              <a:t>常態曲線下的面積</a:t>
            </a:r>
            <a:r>
              <a:rPr lang="en-US" altLang="zh-TW" sz="1800" dirty="0"/>
              <a:t>)</a:t>
            </a:r>
          </a:p>
          <a:p>
            <a:r>
              <a:rPr lang="en-US" altLang="zh-TW" sz="1800" dirty="0"/>
              <a:t>3.9 </a:t>
            </a:r>
            <a:r>
              <a:rPr kumimoji="1" lang="en-US" altLang="zh-TW" sz="1800" b="1" i="0" u="none" strike="noStrike" baseline="0" dirty="0">
                <a:solidFill>
                  <a:schemeClr val="tx1"/>
                </a:solidFill>
                <a:latin typeface="Times New Roman" pitchFamily="18" charset="0"/>
                <a:ea typeface="標楷體" pitchFamily="65" charset="-120"/>
                <a:cs typeface="+mn-cs"/>
              </a:rPr>
              <a:t>Applications of the Normal Distribution</a:t>
            </a:r>
            <a:r>
              <a:rPr kumimoji="1" lang="zh-TW" altLang="en-US" sz="1800" b="1" i="0" u="none" strike="noStrike" baseline="0" dirty="0">
                <a:solidFill>
                  <a:schemeClr val="tx1"/>
                </a:solidFill>
                <a:latin typeface="Times New Roman" pitchFamily="18" charset="0"/>
                <a:ea typeface="標楷體" pitchFamily="65" charset="-120"/>
                <a:cs typeface="+mn-cs"/>
              </a:rPr>
              <a:t> </a:t>
            </a:r>
            <a:r>
              <a:rPr kumimoji="1" lang="en-US" altLang="zh-TW" sz="1800" b="1" i="0" u="none" strike="noStrike" baseline="0" dirty="0">
                <a:solidFill>
                  <a:schemeClr val="tx1"/>
                </a:solidFill>
                <a:latin typeface="Times New Roman" pitchFamily="18" charset="0"/>
                <a:ea typeface="標楷體" pitchFamily="65" charset="-120"/>
                <a:cs typeface="+mn-cs"/>
              </a:rPr>
              <a:t>(</a:t>
            </a:r>
            <a:r>
              <a:rPr lang="zh-TW" altLang="en-US" sz="1800" dirty="0"/>
              <a:t>常態分布的應用</a:t>
            </a:r>
            <a:r>
              <a:rPr lang="en-US" altLang="zh-TW" sz="1800" dirty="0"/>
              <a:t>)</a:t>
            </a:r>
          </a:p>
          <a:p>
            <a:r>
              <a:rPr lang="en-US" altLang="zh-TW" sz="1800" dirty="0"/>
              <a:t>3.10</a:t>
            </a:r>
            <a:r>
              <a:rPr lang="zh-TW" altLang="en-US" sz="1800" dirty="0"/>
              <a:t> </a:t>
            </a:r>
            <a:r>
              <a:rPr lang="en-US" altLang="zh-TW" sz="1800" dirty="0"/>
              <a:t>Approximation of Normal Distribution (</a:t>
            </a:r>
            <a:r>
              <a:rPr kumimoji="1" lang="zh-TW" altLang="zh-TW" sz="18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n-cs"/>
              </a:rPr>
              <a:t>常態逼近</a:t>
            </a:r>
            <a:r>
              <a:rPr kumimoji="1" lang="en-US" altLang="zh-TW" sz="18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n-cs"/>
              </a:rPr>
              <a:t>)</a:t>
            </a:r>
            <a:endParaRPr lang="en-US" altLang="zh-TW" sz="1800" dirty="0"/>
          </a:p>
          <a:p>
            <a:r>
              <a:rPr lang="en-US" altLang="zh-TW" sz="1800" dirty="0"/>
              <a:t>3.11 </a:t>
            </a:r>
            <a:r>
              <a:rPr kumimoji="1" lang="en-US" altLang="zh-TW" sz="1800" b="1" i="0" u="none" strike="noStrike" baseline="0" dirty="0">
                <a:solidFill>
                  <a:schemeClr val="tx1"/>
                </a:solidFill>
                <a:latin typeface="Times New Roman" pitchFamily="18" charset="0"/>
                <a:ea typeface="標楷體" pitchFamily="65" charset="-120"/>
                <a:cs typeface="+mn-cs"/>
              </a:rPr>
              <a:t>Gamma and Exponential Distributions</a:t>
            </a:r>
            <a:r>
              <a:rPr kumimoji="1" lang="zh-TW" altLang="en-US" sz="1800" b="1" i="0" u="none" strike="noStrike" baseline="0" dirty="0">
                <a:solidFill>
                  <a:schemeClr val="tx1"/>
                </a:solidFill>
                <a:latin typeface="Times New Roman" pitchFamily="18" charset="0"/>
                <a:ea typeface="標楷體" pitchFamily="65" charset="-120"/>
                <a:cs typeface="+mn-cs"/>
              </a:rPr>
              <a:t> </a:t>
            </a:r>
            <a:r>
              <a:rPr kumimoji="1" lang="en-US" altLang="zh-TW" sz="1800" b="1" i="0" u="none" strike="noStrike" baseline="0" dirty="0">
                <a:solidFill>
                  <a:schemeClr val="tx1"/>
                </a:solidFill>
                <a:latin typeface="Times New Roman" pitchFamily="18" charset="0"/>
                <a:ea typeface="標楷體" pitchFamily="65" charset="-120"/>
                <a:cs typeface="+mn-cs"/>
              </a:rPr>
              <a:t>(</a:t>
            </a:r>
            <a:r>
              <a:rPr lang="zh-TW" altLang="en-US" sz="1800" dirty="0"/>
              <a:t>伽瑪和指數分布</a:t>
            </a:r>
            <a:r>
              <a:rPr lang="en-US" altLang="zh-TW" sz="1800" dirty="0"/>
              <a:t>)</a:t>
            </a:r>
          </a:p>
          <a:p>
            <a:r>
              <a:rPr lang="en-US" altLang="zh-TW" sz="1800" dirty="0"/>
              <a:t>3.12 </a:t>
            </a:r>
            <a:r>
              <a:rPr lang="zh-TW" altLang="en-US" sz="1800" dirty="0"/>
              <a:t> </a:t>
            </a:r>
            <a:r>
              <a:rPr kumimoji="1" lang="en-US" altLang="zh-TW" sz="1800" b="1" i="0" u="none" strike="noStrike" baseline="0" dirty="0">
                <a:solidFill>
                  <a:schemeClr val="tx1"/>
                </a:solidFill>
                <a:latin typeface="Times New Roman" pitchFamily="18" charset="0"/>
                <a:ea typeface="標楷體" pitchFamily="65" charset="-120"/>
                <a:cs typeface="+mn-cs"/>
              </a:rPr>
              <a:t>Chi-Squared Distribution(</a:t>
            </a:r>
            <a:r>
              <a:rPr lang="zh-TW" altLang="en-US" sz="1800" dirty="0"/>
              <a:t>卡方分布</a:t>
            </a:r>
            <a:r>
              <a:rPr lang="en-US" altLang="zh-TW" sz="1800" dirty="0"/>
              <a:t>)</a:t>
            </a:r>
          </a:p>
        </p:txBody>
      </p:sp>
      <p:sp>
        <p:nvSpPr>
          <p:cNvPr id="6" name="投影片編號版面配置區 5">
            <a:extLst>
              <a:ext uri="{FF2B5EF4-FFF2-40B4-BE49-F238E27FC236}">
                <a16:creationId xmlns:a16="http://schemas.microsoft.com/office/drawing/2014/main" id="{904A5EFD-D20C-4990-8648-939AC8493179}"/>
              </a:ext>
            </a:extLst>
          </p:cNvPr>
          <p:cNvSpPr>
            <a:spLocks noGrp="1"/>
          </p:cNvSpPr>
          <p:nvPr>
            <p:ph type="sldNum" sz="quarter" idx="12"/>
          </p:nvPr>
        </p:nvSpPr>
        <p:spPr/>
        <p:txBody>
          <a:bodyPr/>
          <a:lstStyle/>
          <a:p>
            <a:fld id="{8632C2C5-20A0-4062-ADB6-29D76B962CAE}" type="slidenum">
              <a:rPr lang="zh-TW" altLang="en-US" smtClean="0"/>
              <a:pPr/>
              <a:t>2</a:t>
            </a:fld>
            <a:endParaRPr lang="zh-TW" altLang="en-US"/>
          </a:p>
        </p:txBody>
      </p:sp>
    </p:spTree>
    <p:extLst>
      <p:ext uri="{BB962C8B-B14F-4D97-AF65-F5344CB8AC3E}">
        <p14:creationId xmlns:p14="http://schemas.microsoft.com/office/powerpoint/2010/main" val="222972315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a:t>
            </a:r>
            <a:r>
              <a:rPr lang="zh-TW" altLang="en-US" dirty="0"/>
              <a:t>續</a:t>
            </a:r>
            <a:r>
              <a:rPr lang="en-US" altLang="zh-TW" dirty="0"/>
              <a:t>)</a:t>
            </a:r>
            <a:endParaRPr lang="zh-TW" altLang="en-US" dirty="0"/>
          </a:p>
        </p:txBody>
      </p:sp>
      <p:pic>
        <p:nvPicPr>
          <p:cNvPr id="8194" name="Picture 2"/>
          <p:cNvPicPr>
            <a:picLocks noGrp="1" noChangeAspect="1" noChangeArrowheads="1"/>
          </p:cNvPicPr>
          <p:nvPr>
            <p:ph idx="1"/>
          </p:nvPr>
        </p:nvPicPr>
        <p:blipFill>
          <a:blip r:embed="rId2" cstate="print"/>
          <a:stretch>
            <a:fillRect/>
          </a:stretch>
        </p:blipFill>
        <p:spPr bwMode="auto">
          <a:xfrm>
            <a:off x="323850" y="1275784"/>
            <a:ext cx="8496300" cy="509859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EAF8E16D-59A7-4747-BD5F-C3A4F2A033A6}"/>
              </a:ext>
            </a:extLst>
          </p:cNvPr>
          <p:cNvSpPr>
            <a:spLocks noGrp="1"/>
          </p:cNvSpPr>
          <p:nvPr>
            <p:ph type="sldNum" sz="quarter" idx="12"/>
          </p:nvPr>
        </p:nvSpPr>
        <p:spPr/>
        <p:txBody>
          <a:bodyPr/>
          <a:lstStyle/>
          <a:p>
            <a:fld id="{8632C2C5-20A0-4062-ADB6-29D76B962CAE}" type="slidenum">
              <a:rPr lang="zh-TW" altLang="en-US" smtClean="0"/>
              <a:pPr/>
              <a:t>20</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二項分布應用的領域</a:t>
            </a:r>
          </a:p>
        </p:txBody>
      </p:sp>
      <p:pic>
        <p:nvPicPr>
          <p:cNvPr id="10" name="Picture 2"/>
          <p:cNvPicPr>
            <a:picLocks noGrp="1" noChangeAspect="1" noChangeArrowheads="1"/>
          </p:cNvPicPr>
          <p:nvPr>
            <p:ph idx="1"/>
          </p:nvPr>
        </p:nvPicPr>
        <p:blipFill>
          <a:blip r:embed="rId2" cstate="print"/>
          <a:stretch>
            <a:fillRect/>
          </a:stretch>
        </p:blipFill>
        <p:spPr bwMode="auto">
          <a:xfrm>
            <a:off x="323850" y="2998152"/>
            <a:ext cx="8496300" cy="1653859"/>
          </a:xfrm>
          <a:prstGeom prst="rect">
            <a:avLst/>
          </a:prstGeom>
          <a:noFill/>
          <a:ln w="9525">
            <a:noFill/>
            <a:miter lim="800000"/>
            <a:headEnd/>
            <a:tailEnd/>
          </a:ln>
          <a:effectLst/>
        </p:spPr>
      </p:pic>
      <p:sp>
        <p:nvSpPr>
          <p:cNvPr id="3" name="投影片編號版面配置區 2">
            <a:extLst>
              <a:ext uri="{FF2B5EF4-FFF2-40B4-BE49-F238E27FC236}">
                <a16:creationId xmlns:a16="http://schemas.microsoft.com/office/drawing/2014/main" id="{D9BACF2A-6714-427C-8ED5-F5C801D38E0B}"/>
              </a:ext>
            </a:extLst>
          </p:cNvPr>
          <p:cNvSpPr>
            <a:spLocks noGrp="1"/>
          </p:cNvSpPr>
          <p:nvPr>
            <p:ph type="sldNum" sz="quarter" idx="12"/>
          </p:nvPr>
        </p:nvSpPr>
        <p:spPr/>
        <p:txBody>
          <a:bodyPr/>
          <a:lstStyle/>
          <a:p>
            <a:fld id="{8632C2C5-20A0-4062-ADB6-29D76B962CAE}" type="slidenum">
              <a:rPr lang="zh-TW" altLang="en-US" smtClean="0"/>
              <a:pPr/>
              <a:t>21</a:t>
            </a:fld>
            <a:endParaRPr lang="zh-TW" altLang="en-US"/>
          </a:p>
        </p:txBody>
      </p:sp>
      <p:pic>
        <p:nvPicPr>
          <p:cNvPr id="6" name="Picture 3" descr="Th05_01">
            <a:extLst>
              <a:ext uri="{FF2B5EF4-FFF2-40B4-BE49-F238E27FC236}">
                <a16:creationId xmlns:a16="http://schemas.microsoft.com/office/drawing/2014/main" id="{2987E59E-649E-4222-9FC7-B20FF16D4B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 y="1700808"/>
            <a:ext cx="8172450" cy="7175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3.4</a:t>
            </a:r>
            <a:endParaRPr lang="zh-TW" altLang="en-US" dirty="0"/>
          </a:p>
        </p:txBody>
      </p:sp>
      <p:pic>
        <p:nvPicPr>
          <p:cNvPr id="9219" name="Picture 3"/>
          <p:cNvPicPr>
            <a:picLocks noGrp="1" noChangeAspect="1" noChangeArrowheads="1"/>
          </p:cNvPicPr>
          <p:nvPr>
            <p:ph idx="1"/>
          </p:nvPr>
        </p:nvPicPr>
        <p:blipFill>
          <a:blip r:embed="rId2" cstate="print"/>
          <a:srcRect b="52172"/>
          <a:stretch>
            <a:fillRect/>
          </a:stretch>
        </p:blipFill>
        <p:spPr bwMode="auto">
          <a:xfrm>
            <a:off x="323850" y="1337517"/>
            <a:ext cx="8496300" cy="237951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A83CFA6-3EC8-4F4B-AD00-8196B0BC74BF}"/>
              </a:ext>
            </a:extLst>
          </p:cNvPr>
          <p:cNvSpPr>
            <a:spLocks noGrp="1"/>
          </p:cNvSpPr>
          <p:nvPr>
            <p:ph type="sldNum" sz="quarter" idx="12"/>
          </p:nvPr>
        </p:nvSpPr>
        <p:spPr/>
        <p:txBody>
          <a:bodyPr/>
          <a:lstStyle/>
          <a:p>
            <a:fld id="{8632C2C5-20A0-4062-ADB6-29D76B962CAE}" type="slidenum">
              <a:rPr lang="zh-TW" altLang="en-US" smtClean="0"/>
              <a:pPr/>
              <a:t>22</a:t>
            </a:fld>
            <a:endParaRPr lang="zh-TW" altLang="en-US"/>
          </a:p>
        </p:txBody>
      </p:sp>
      <p:pic>
        <p:nvPicPr>
          <p:cNvPr id="7" name="Picture 3"/>
          <p:cNvPicPr>
            <a:picLocks noChangeAspect="1" noChangeArrowheads="1"/>
          </p:cNvPicPr>
          <p:nvPr/>
        </p:nvPicPr>
        <p:blipFill>
          <a:blip r:embed="rId2" cstate="print"/>
          <a:srcRect t="50658"/>
          <a:stretch>
            <a:fillRect/>
          </a:stretch>
        </p:blipFill>
        <p:spPr bwMode="auto">
          <a:xfrm>
            <a:off x="323528" y="3933056"/>
            <a:ext cx="8496300" cy="2454848"/>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3.5</a:t>
            </a:r>
            <a:endParaRPr lang="zh-TW" altLang="en-US" dirty="0"/>
          </a:p>
        </p:txBody>
      </p:sp>
      <p:pic>
        <p:nvPicPr>
          <p:cNvPr id="10242" name="Picture 2"/>
          <p:cNvPicPr>
            <a:picLocks noGrp="1" noChangeAspect="1" noChangeArrowheads="1"/>
          </p:cNvPicPr>
          <p:nvPr>
            <p:ph idx="1"/>
          </p:nvPr>
        </p:nvPicPr>
        <p:blipFill>
          <a:blip r:embed="rId2" cstate="print"/>
          <a:stretch>
            <a:fillRect/>
          </a:stretch>
        </p:blipFill>
        <p:spPr bwMode="auto">
          <a:xfrm>
            <a:off x="323850" y="1327968"/>
            <a:ext cx="8496300" cy="499422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D8B21BB2-D5A3-4835-864D-C292049FC19E}"/>
              </a:ext>
            </a:extLst>
          </p:cNvPr>
          <p:cNvSpPr>
            <a:spLocks noGrp="1"/>
          </p:cNvSpPr>
          <p:nvPr>
            <p:ph type="sldNum" sz="quarter" idx="12"/>
          </p:nvPr>
        </p:nvSpPr>
        <p:spPr/>
        <p:txBody>
          <a:bodyPr/>
          <a:lstStyle/>
          <a:p>
            <a:fld id="{8632C2C5-20A0-4062-ADB6-29D76B962CAE}" type="slidenum">
              <a:rPr lang="zh-TW" altLang="en-US" smtClean="0"/>
              <a:pPr/>
              <a:t>23</a:t>
            </a:fld>
            <a:endParaRPr lang="zh-TW" altLang="en-US"/>
          </a:p>
        </p:txBody>
      </p:sp>
      <p:pic>
        <p:nvPicPr>
          <p:cNvPr id="5" name="Picture 2"/>
          <p:cNvPicPr>
            <a:picLocks noChangeAspect="1" noChangeArrowheads="1"/>
          </p:cNvPicPr>
          <p:nvPr/>
        </p:nvPicPr>
        <p:blipFill>
          <a:blip r:embed="rId2" cstate="print"/>
          <a:srcRect b="66838"/>
          <a:stretch>
            <a:fillRect/>
          </a:stretch>
        </p:blipFill>
        <p:spPr bwMode="auto">
          <a:xfrm>
            <a:off x="323528" y="1340768"/>
            <a:ext cx="8496300" cy="1656184"/>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dissolve">
                                      <p:cBhvr>
                                        <p:cTn id="7" dur="5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1BBA8CE-1B59-4268-A8E5-A1F15C5C122F}"/>
              </a:ext>
            </a:extLst>
          </p:cNvPr>
          <p:cNvSpPr>
            <a:spLocks noGrp="1"/>
          </p:cNvSpPr>
          <p:nvPr>
            <p:ph type="title"/>
          </p:nvPr>
        </p:nvSpPr>
        <p:spPr/>
        <p:txBody>
          <a:bodyPr/>
          <a:lstStyle/>
          <a:p>
            <a:r>
              <a:rPr lang="en-US" altLang="zh-TW" dirty="0"/>
              <a:t>3.2.2</a:t>
            </a:r>
            <a:r>
              <a:rPr lang="zh-TW" altLang="en-US" dirty="0"/>
              <a:t> 多項實驗和多項分布</a:t>
            </a:r>
          </a:p>
        </p:txBody>
      </p:sp>
      <p:sp>
        <p:nvSpPr>
          <p:cNvPr id="7" name="投影片編號版面配置區 6">
            <a:extLst>
              <a:ext uri="{FF2B5EF4-FFF2-40B4-BE49-F238E27FC236}">
                <a16:creationId xmlns:a16="http://schemas.microsoft.com/office/drawing/2014/main" id="{82655182-32B7-4A1D-AF71-050A5A014A36}"/>
              </a:ext>
            </a:extLst>
          </p:cNvPr>
          <p:cNvSpPr>
            <a:spLocks noGrp="1"/>
          </p:cNvSpPr>
          <p:nvPr>
            <p:ph type="sldNum" sz="quarter" idx="12"/>
          </p:nvPr>
        </p:nvSpPr>
        <p:spPr/>
        <p:txBody>
          <a:bodyPr/>
          <a:lstStyle/>
          <a:p>
            <a:fld id="{8632C2C5-20A0-4062-ADB6-29D76B962CAE}" type="slidenum">
              <a:rPr lang="zh-TW" altLang="en-US" smtClean="0"/>
              <a:pPr/>
              <a:t>24</a:t>
            </a:fld>
            <a:endParaRPr lang="zh-TW" altLang="en-US"/>
          </a:p>
        </p:txBody>
      </p:sp>
      <p:pic>
        <p:nvPicPr>
          <p:cNvPr id="6" name="圖片 5">
            <a:extLst>
              <a:ext uri="{FF2B5EF4-FFF2-40B4-BE49-F238E27FC236}">
                <a16:creationId xmlns:a16="http://schemas.microsoft.com/office/drawing/2014/main" id="{FD2175E9-0A70-4ADA-8096-61C52A1F1FBC}"/>
              </a:ext>
            </a:extLst>
          </p:cNvPr>
          <p:cNvPicPr>
            <a:picLocks noChangeAspect="1"/>
          </p:cNvPicPr>
          <p:nvPr/>
        </p:nvPicPr>
        <p:blipFill>
          <a:blip r:embed="rId2"/>
          <a:stretch>
            <a:fillRect/>
          </a:stretch>
        </p:blipFill>
        <p:spPr>
          <a:xfrm>
            <a:off x="323528" y="2171160"/>
            <a:ext cx="8626318" cy="2698000"/>
          </a:xfrm>
          <a:prstGeom prst="rect">
            <a:avLst/>
          </a:prstGeom>
        </p:spPr>
      </p:pic>
    </p:spTree>
    <p:extLst>
      <p:ext uri="{BB962C8B-B14F-4D97-AF65-F5344CB8AC3E}">
        <p14:creationId xmlns:p14="http://schemas.microsoft.com/office/powerpoint/2010/main" val="60855257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endParaRPr lang="zh-TW" altLang="en-US" b="1" dirty="0"/>
          </a:p>
        </p:txBody>
      </p:sp>
      <p:sp>
        <p:nvSpPr>
          <p:cNvPr id="7" name="投影片編號版面配置區 6">
            <a:extLst>
              <a:ext uri="{FF2B5EF4-FFF2-40B4-BE49-F238E27FC236}">
                <a16:creationId xmlns:a16="http://schemas.microsoft.com/office/drawing/2014/main" id="{F601BDF6-1A94-490A-9ED1-F096EC421917}"/>
              </a:ext>
            </a:extLst>
          </p:cNvPr>
          <p:cNvSpPr>
            <a:spLocks noGrp="1"/>
          </p:cNvSpPr>
          <p:nvPr>
            <p:ph type="sldNum" sz="quarter" idx="12"/>
          </p:nvPr>
        </p:nvSpPr>
        <p:spPr/>
        <p:txBody>
          <a:bodyPr/>
          <a:lstStyle/>
          <a:p>
            <a:fld id="{8632C2C5-20A0-4062-ADB6-29D76B962CAE}" type="slidenum">
              <a:rPr lang="zh-TW" altLang="en-US" smtClean="0"/>
              <a:pPr/>
              <a:t>25</a:t>
            </a:fld>
            <a:endParaRPr lang="zh-TW" altLang="en-US"/>
          </a:p>
        </p:txBody>
      </p:sp>
      <p:pic>
        <p:nvPicPr>
          <p:cNvPr id="4" name="Picture 2"/>
          <p:cNvPicPr>
            <a:picLocks noChangeAspect="1" noChangeArrowheads="1"/>
          </p:cNvPicPr>
          <p:nvPr/>
        </p:nvPicPr>
        <p:blipFill>
          <a:blip r:embed="rId2" cstate="print"/>
          <a:srcRect/>
          <a:stretch>
            <a:fillRect/>
          </a:stretch>
        </p:blipFill>
        <p:spPr bwMode="auto">
          <a:xfrm>
            <a:off x="324172" y="1268760"/>
            <a:ext cx="8496300" cy="4398419"/>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多項實驗和多項分布</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p:txBody>
          <a:bodyPr/>
          <a:lstStyle/>
          <a:p>
            <a:r>
              <a:rPr lang="zh-TW" altLang="en-US" dirty="0"/>
              <a:t>多項分布的名稱來自於一個事實，亦即 </a:t>
            </a:r>
            <a:br>
              <a:rPr lang="en-US" altLang="zh-TW" dirty="0"/>
            </a:br>
            <a:r>
              <a:rPr lang="zh-TW" altLang="en-US" dirty="0"/>
              <a:t>                          的多項展開式中的各項對應到</a:t>
            </a:r>
            <a:br>
              <a:rPr lang="en-US" altLang="zh-TW" dirty="0"/>
            </a:br>
            <a:r>
              <a:rPr lang="zh-TW" altLang="en-US" dirty="0"/>
              <a:t>                                           的所有可能數值。</a:t>
            </a:r>
          </a:p>
        </p:txBody>
      </p:sp>
      <p:sp>
        <p:nvSpPr>
          <p:cNvPr id="3" name="投影片編號版面配置區 2">
            <a:extLst>
              <a:ext uri="{FF2B5EF4-FFF2-40B4-BE49-F238E27FC236}">
                <a16:creationId xmlns:a16="http://schemas.microsoft.com/office/drawing/2014/main" id="{7D4354F3-961C-42DF-BC2E-61252A51CB19}"/>
              </a:ext>
            </a:extLst>
          </p:cNvPr>
          <p:cNvSpPr>
            <a:spLocks noGrp="1"/>
          </p:cNvSpPr>
          <p:nvPr>
            <p:ph type="sldNum" sz="quarter" idx="12"/>
          </p:nvPr>
        </p:nvSpPr>
        <p:spPr/>
        <p:txBody>
          <a:bodyPr/>
          <a:lstStyle/>
          <a:p>
            <a:fld id="{8632C2C5-20A0-4062-ADB6-29D76B962CAE}" type="slidenum">
              <a:rPr lang="zh-TW" altLang="en-US" smtClean="0"/>
              <a:pPr/>
              <a:t>26</a:t>
            </a:fld>
            <a:endParaRPr lang="zh-TW" altLang="en-US"/>
          </a:p>
        </p:txBody>
      </p:sp>
      <p:graphicFrame>
        <p:nvGraphicFramePr>
          <p:cNvPr id="6" name="物件 5"/>
          <p:cNvGraphicFramePr>
            <a:graphicFrameLocks noChangeAspect="1"/>
          </p:cNvGraphicFramePr>
          <p:nvPr>
            <p:extLst>
              <p:ext uri="{D42A27DB-BD31-4B8C-83A1-F6EECF244321}">
                <p14:modId xmlns:p14="http://schemas.microsoft.com/office/powerpoint/2010/main" val="2507011039"/>
              </p:ext>
            </p:extLst>
          </p:nvPr>
        </p:nvGraphicFramePr>
        <p:xfrm>
          <a:off x="827584" y="1785764"/>
          <a:ext cx="2349500" cy="419100"/>
        </p:xfrm>
        <a:graphic>
          <a:graphicData uri="http://schemas.openxmlformats.org/presentationml/2006/ole">
            <mc:AlternateContent xmlns:mc="http://schemas.openxmlformats.org/markup-compatibility/2006">
              <mc:Choice xmlns:v="urn:schemas-microsoft-com:vml" Requires="v">
                <p:oleObj spid="_x0000_s1026" name="方程式" r:id="rId3" imgW="2349360" imgH="419040" progId="Equation.3">
                  <p:embed/>
                </p:oleObj>
              </mc:Choice>
              <mc:Fallback>
                <p:oleObj name="方程式" r:id="rId3" imgW="2349360" imgH="41904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1785764"/>
                        <a:ext cx="234950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8" name="Object 4"/>
          <p:cNvGraphicFramePr>
            <a:graphicFrameLocks noChangeAspect="1"/>
          </p:cNvGraphicFramePr>
          <p:nvPr>
            <p:extLst>
              <p:ext uri="{D42A27DB-BD31-4B8C-83A1-F6EECF244321}">
                <p14:modId xmlns:p14="http://schemas.microsoft.com/office/powerpoint/2010/main" val="3315703670"/>
              </p:ext>
            </p:extLst>
          </p:nvPr>
        </p:nvGraphicFramePr>
        <p:xfrm>
          <a:off x="827584" y="2327920"/>
          <a:ext cx="3975100" cy="381000"/>
        </p:xfrm>
        <a:graphic>
          <a:graphicData uri="http://schemas.openxmlformats.org/presentationml/2006/ole">
            <mc:AlternateContent xmlns:mc="http://schemas.openxmlformats.org/markup-compatibility/2006">
              <mc:Choice xmlns:v="urn:schemas-microsoft-com:vml" Requires="v">
                <p:oleObj spid="_x0000_s1027" name="方程式" r:id="rId5" imgW="3974760" imgH="380880" progId="Equation.3">
                  <p:embed/>
                </p:oleObj>
              </mc:Choice>
              <mc:Fallback>
                <p:oleObj name="方程式" r:id="rId5" imgW="3974760" imgH="380880" progId="Equation.3">
                  <p:embed/>
                  <p:pic>
                    <p:nvPicPr>
                      <p:cNvPr id="11268"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584" y="2327920"/>
                        <a:ext cx="39751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3.6</a:t>
            </a:r>
            <a:endParaRPr lang="zh-TW" altLang="en-US" dirty="0"/>
          </a:p>
        </p:txBody>
      </p:sp>
      <p:pic>
        <p:nvPicPr>
          <p:cNvPr id="13314" name="Picture 2"/>
          <p:cNvPicPr>
            <a:picLocks noGrp="1" noChangeAspect="1" noChangeArrowheads="1"/>
          </p:cNvPicPr>
          <p:nvPr>
            <p:ph idx="1"/>
          </p:nvPr>
        </p:nvPicPr>
        <p:blipFill>
          <a:blip r:embed="rId2" cstate="print"/>
          <a:srcRect b="66915"/>
          <a:stretch>
            <a:fillRect/>
          </a:stretch>
        </p:blipFill>
        <p:spPr bwMode="auto">
          <a:xfrm>
            <a:off x="497914" y="3861048"/>
            <a:ext cx="7890510" cy="106641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BEEC2B49-0868-455A-863A-572C176D3660}"/>
              </a:ext>
            </a:extLst>
          </p:cNvPr>
          <p:cNvSpPr>
            <a:spLocks noGrp="1"/>
          </p:cNvSpPr>
          <p:nvPr>
            <p:ph type="sldNum" sz="quarter" idx="12"/>
          </p:nvPr>
        </p:nvSpPr>
        <p:spPr/>
        <p:txBody>
          <a:bodyPr/>
          <a:lstStyle/>
          <a:p>
            <a:fld id="{8632C2C5-20A0-4062-ADB6-29D76B962CAE}" type="slidenum">
              <a:rPr lang="zh-TW" altLang="en-US" smtClean="0"/>
              <a:pPr/>
              <a:t>27</a:t>
            </a:fld>
            <a:endParaRPr lang="zh-TW" altLang="en-US"/>
          </a:p>
        </p:txBody>
      </p:sp>
      <p:pic>
        <p:nvPicPr>
          <p:cNvPr id="5" name="Picture 2"/>
          <p:cNvPicPr>
            <a:picLocks noChangeAspect="1" noChangeArrowheads="1"/>
          </p:cNvPicPr>
          <p:nvPr/>
        </p:nvPicPr>
        <p:blipFill>
          <a:blip r:embed="rId2" cstate="print"/>
          <a:srcRect t="37496"/>
          <a:stretch>
            <a:fillRect/>
          </a:stretch>
        </p:blipFill>
        <p:spPr bwMode="auto">
          <a:xfrm>
            <a:off x="569922" y="4942726"/>
            <a:ext cx="7890510" cy="2014666"/>
          </a:xfrm>
          <a:prstGeom prst="rect">
            <a:avLst/>
          </a:prstGeom>
          <a:noFill/>
          <a:ln w="9525">
            <a:noFill/>
            <a:miter lim="800000"/>
            <a:headEnd/>
            <a:tailEnd/>
          </a:ln>
          <a:effectLst/>
        </p:spPr>
      </p:pic>
      <p:pic>
        <p:nvPicPr>
          <p:cNvPr id="8" name="Picture 2"/>
          <p:cNvPicPr>
            <a:picLocks noChangeAspect="1" noChangeArrowheads="1"/>
          </p:cNvPicPr>
          <p:nvPr/>
        </p:nvPicPr>
        <p:blipFill>
          <a:blip r:embed="rId3" cstate="print"/>
          <a:srcRect t="14985"/>
          <a:stretch>
            <a:fillRect/>
          </a:stretch>
        </p:blipFill>
        <p:spPr bwMode="auto">
          <a:xfrm>
            <a:off x="497914" y="1124744"/>
            <a:ext cx="7920990" cy="2834188"/>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3.3</a:t>
            </a:r>
            <a:r>
              <a:rPr lang="zh-TW" altLang="en-US" dirty="0"/>
              <a:t> 超幾何分布</a:t>
            </a:r>
          </a:p>
        </p:txBody>
      </p:sp>
      <p:sp>
        <p:nvSpPr>
          <p:cNvPr id="3" name="內容版面配置區 2"/>
          <p:cNvSpPr>
            <a:spLocks noGrp="1"/>
          </p:cNvSpPr>
          <p:nvPr>
            <p:ph idx="1"/>
          </p:nvPr>
        </p:nvSpPr>
        <p:spPr/>
        <p:txBody>
          <a:bodyPr/>
          <a:lstStyle/>
          <a:p>
            <a:r>
              <a:rPr lang="zh-TW" altLang="en-US" dirty="0"/>
              <a:t>一般而言，當從 </a:t>
            </a:r>
            <a:r>
              <a:rPr lang="en-US" altLang="zh-TW" i="1" dirty="0"/>
              <a:t>N </a:t>
            </a:r>
            <a:r>
              <a:rPr lang="zh-TW" altLang="en-US" dirty="0"/>
              <a:t>個物品中選取出一個大小為 </a:t>
            </a:r>
            <a:r>
              <a:rPr lang="en-US" altLang="zh-TW" i="1" dirty="0"/>
              <a:t>n</a:t>
            </a:r>
            <a:r>
              <a:rPr lang="en-US" altLang="zh-TW" dirty="0"/>
              <a:t> </a:t>
            </a:r>
            <a:r>
              <a:rPr lang="zh-TW" altLang="en-US" dirty="0"/>
              <a:t>的隨機樣本時，我們所感興趣的是從 </a:t>
            </a:r>
            <a:r>
              <a:rPr lang="en-US" altLang="zh-TW" i="1" dirty="0"/>
              <a:t>k </a:t>
            </a:r>
            <a:r>
              <a:rPr lang="zh-TW" altLang="en-US" dirty="0"/>
              <a:t>個標記為成功的物品中選出 </a:t>
            </a:r>
            <a:r>
              <a:rPr lang="en-US" altLang="zh-TW" i="1" dirty="0"/>
              <a:t>x </a:t>
            </a:r>
            <a:r>
              <a:rPr lang="zh-TW" altLang="en-US" dirty="0"/>
              <a:t>個，且從         個標記為失敗的物品中選出        個的機率。</a:t>
            </a:r>
            <a:endParaRPr lang="en-US" altLang="zh-TW" dirty="0"/>
          </a:p>
          <a:p>
            <a:r>
              <a:rPr lang="zh-TW" altLang="en-US" dirty="0"/>
              <a:t>這稱為一個</a:t>
            </a:r>
            <a:r>
              <a:rPr lang="zh-TW" altLang="en-US" b="1" dirty="0"/>
              <a:t>超幾何實驗 </a:t>
            </a:r>
            <a:r>
              <a:rPr lang="en-US" altLang="zh-TW" b="1" dirty="0"/>
              <a:t>(</a:t>
            </a:r>
            <a:r>
              <a:rPr lang="en-US" altLang="zh-TW" b="1" dirty="0" err="1"/>
              <a:t>hypergeometric</a:t>
            </a:r>
            <a:r>
              <a:rPr lang="zh-TW" altLang="en-US" b="1" dirty="0"/>
              <a:t> </a:t>
            </a:r>
            <a:r>
              <a:rPr lang="en-US" altLang="zh-TW" b="1" dirty="0"/>
              <a:t>experiment)</a:t>
            </a:r>
            <a:r>
              <a:rPr lang="zh-TW" altLang="en-US" dirty="0"/>
              <a:t>，此實驗具有以下兩個性質：</a:t>
            </a:r>
          </a:p>
          <a:p>
            <a:pPr marL="971550" lvl="1" indent="-514350">
              <a:buFont typeface="+mj-lt"/>
              <a:buAutoNum type="arabicPeriod"/>
            </a:pPr>
            <a:r>
              <a:rPr lang="zh-TW" altLang="en-US" dirty="0"/>
              <a:t>從 </a:t>
            </a:r>
            <a:r>
              <a:rPr lang="en-US" altLang="zh-TW" i="1" dirty="0"/>
              <a:t>N </a:t>
            </a:r>
            <a:r>
              <a:rPr lang="zh-TW" altLang="en-US" i="1" dirty="0"/>
              <a:t>個</a:t>
            </a:r>
            <a:r>
              <a:rPr lang="zh-TW" altLang="en-US" dirty="0"/>
              <a:t>物品中選出一個大小為 </a:t>
            </a:r>
            <a:r>
              <a:rPr lang="en-US" altLang="zh-TW" i="1" dirty="0"/>
              <a:t>n</a:t>
            </a:r>
            <a:r>
              <a:rPr lang="en-US" altLang="zh-TW" dirty="0"/>
              <a:t> </a:t>
            </a:r>
            <a:r>
              <a:rPr lang="zh-TW" altLang="en-US" dirty="0"/>
              <a:t>的隨機樣本並且不放回去。</a:t>
            </a:r>
            <a:endParaRPr lang="en-US" altLang="zh-TW" dirty="0"/>
          </a:p>
          <a:p>
            <a:pPr marL="971550" lvl="1" indent="-514350">
              <a:buFont typeface="+mj-lt"/>
              <a:buAutoNum type="arabicPeriod"/>
            </a:pPr>
            <a:r>
              <a:rPr lang="zh-TW" altLang="en-US" dirty="0"/>
              <a:t>在此 </a:t>
            </a:r>
            <a:r>
              <a:rPr lang="en-US" altLang="zh-TW" i="1" dirty="0"/>
              <a:t>N </a:t>
            </a:r>
            <a:r>
              <a:rPr lang="zh-TW" altLang="en-US" dirty="0"/>
              <a:t>個物品中，</a:t>
            </a:r>
            <a:r>
              <a:rPr lang="en-US" altLang="zh-TW" i="1" dirty="0"/>
              <a:t>k </a:t>
            </a:r>
            <a:r>
              <a:rPr lang="zh-TW" altLang="en-US" dirty="0"/>
              <a:t>個可被分類為成功且        個可被分類為失敗。</a:t>
            </a:r>
          </a:p>
        </p:txBody>
      </p:sp>
      <p:sp>
        <p:nvSpPr>
          <p:cNvPr id="5" name="投影片編號版面配置區 4">
            <a:extLst>
              <a:ext uri="{FF2B5EF4-FFF2-40B4-BE49-F238E27FC236}">
                <a16:creationId xmlns:a16="http://schemas.microsoft.com/office/drawing/2014/main" id="{01B763BE-3C0F-4D86-B1AE-8BB79A28ED5B}"/>
              </a:ext>
            </a:extLst>
          </p:cNvPr>
          <p:cNvSpPr>
            <a:spLocks noGrp="1"/>
          </p:cNvSpPr>
          <p:nvPr>
            <p:ph type="sldNum" sz="quarter" idx="12"/>
          </p:nvPr>
        </p:nvSpPr>
        <p:spPr/>
        <p:txBody>
          <a:bodyPr/>
          <a:lstStyle/>
          <a:p>
            <a:fld id="{8632C2C5-20A0-4062-ADB6-29D76B962CAE}" type="slidenum">
              <a:rPr lang="zh-TW" altLang="en-US" smtClean="0"/>
              <a:pPr/>
              <a:t>28</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2265825321"/>
              </p:ext>
            </p:extLst>
          </p:nvPr>
        </p:nvGraphicFramePr>
        <p:xfrm>
          <a:off x="6156176" y="2348880"/>
          <a:ext cx="723900" cy="279400"/>
        </p:xfrm>
        <a:graphic>
          <a:graphicData uri="http://schemas.openxmlformats.org/presentationml/2006/ole">
            <mc:AlternateContent xmlns:mc="http://schemas.openxmlformats.org/markup-compatibility/2006">
              <mc:Choice xmlns:v="urn:schemas-microsoft-com:vml" Requires="v">
                <p:oleObj spid="_x0000_s2050" name="方程式" r:id="rId3" imgW="723600" imgH="279360" progId="Equation.3">
                  <p:embed/>
                </p:oleObj>
              </mc:Choice>
              <mc:Fallback>
                <p:oleObj name="方程式" r:id="rId3" imgW="723600" imgH="2793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176" y="2348880"/>
                        <a:ext cx="7239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39" name="Object 3"/>
          <p:cNvGraphicFramePr>
            <a:graphicFrameLocks noChangeAspect="1"/>
          </p:cNvGraphicFramePr>
          <p:nvPr>
            <p:extLst>
              <p:ext uri="{D42A27DB-BD31-4B8C-83A1-F6EECF244321}">
                <p14:modId xmlns:p14="http://schemas.microsoft.com/office/powerpoint/2010/main" val="2447351987"/>
              </p:ext>
            </p:extLst>
          </p:nvPr>
        </p:nvGraphicFramePr>
        <p:xfrm>
          <a:off x="3877692" y="2852936"/>
          <a:ext cx="622300" cy="203200"/>
        </p:xfrm>
        <a:graphic>
          <a:graphicData uri="http://schemas.openxmlformats.org/presentationml/2006/ole">
            <mc:AlternateContent xmlns:mc="http://schemas.openxmlformats.org/markup-compatibility/2006">
              <mc:Choice xmlns:v="urn:schemas-microsoft-com:vml" Requires="v">
                <p:oleObj spid="_x0000_s2051" name="方程式" r:id="rId5" imgW="622080" imgH="203040" progId="Equation.3">
                  <p:embed/>
                </p:oleObj>
              </mc:Choice>
              <mc:Fallback>
                <p:oleObj name="方程式" r:id="rId5" imgW="622080" imgH="203040" progId="Equation.3">
                  <p:embed/>
                  <p:pic>
                    <p:nvPicPr>
                      <p:cNvPr id="1433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7692" y="2852936"/>
                        <a:ext cx="622300" cy="20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40" name="Object 4"/>
          <p:cNvGraphicFramePr>
            <a:graphicFrameLocks noChangeAspect="1"/>
          </p:cNvGraphicFramePr>
          <p:nvPr>
            <p:extLst>
              <p:ext uri="{D42A27DB-BD31-4B8C-83A1-F6EECF244321}">
                <p14:modId xmlns:p14="http://schemas.microsoft.com/office/powerpoint/2010/main" val="517644414"/>
              </p:ext>
            </p:extLst>
          </p:nvPr>
        </p:nvGraphicFramePr>
        <p:xfrm>
          <a:off x="7880548" y="5157192"/>
          <a:ext cx="723900" cy="279400"/>
        </p:xfrm>
        <a:graphic>
          <a:graphicData uri="http://schemas.openxmlformats.org/presentationml/2006/ole">
            <mc:AlternateContent xmlns:mc="http://schemas.openxmlformats.org/markup-compatibility/2006">
              <mc:Choice xmlns:v="urn:schemas-microsoft-com:vml" Requires="v">
                <p:oleObj spid="_x0000_s2052" name="方程式" r:id="rId7" imgW="723600" imgH="279360" progId="Equation.3">
                  <p:embed/>
                </p:oleObj>
              </mc:Choice>
              <mc:Fallback>
                <p:oleObj name="方程式" r:id="rId7" imgW="723600" imgH="279360" progId="Equation.3">
                  <p:embed/>
                  <p:pic>
                    <p:nvPicPr>
                      <p:cNvPr id="1434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80548" y="5157192"/>
                        <a:ext cx="7239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允收抽樣中的超幾何分布</a:t>
            </a:r>
          </a:p>
        </p:txBody>
      </p:sp>
      <p:sp>
        <p:nvSpPr>
          <p:cNvPr id="5" name="內容版面配置區 4"/>
          <p:cNvSpPr>
            <a:spLocks noGrp="1"/>
          </p:cNvSpPr>
          <p:nvPr>
            <p:ph idx="1"/>
          </p:nvPr>
        </p:nvSpPr>
        <p:spPr/>
        <p:txBody>
          <a:bodyPr/>
          <a:lstStyle/>
          <a:p>
            <a:endParaRPr lang="en-US" altLang="zh-TW" b="1" dirty="0"/>
          </a:p>
        </p:txBody>
      </p:sp>
      <p:sp>
        <p:nvSpPr>
          <p:cNvPr id="3" name="投影片編號版面配置區 2">
            <a:extLst>
              <a:ext uri="{FF2B5EF4-FFF2-40B4-BE49-F238E27FC236}">
                <a16:creationId xmlns:a16="http://schemas.microsoft.com/office/drawing/2014/main" id="{8CF98776-3796-4603-9901-F7E6D4650B2D}"/>
              </a:ext>
            </a:extLst>
          </p:cNvPr>
          <p:cNvSpPr>
            <a:spLocks noGrp="1"/>
          </p:cNvSpPr>
          <p:nvPr>
            <p:ph type="sldNum" sz="quarter" idx="12"/>
          </p:nvPr>
        </p:nvSpPr>
        <p:spPr/>
        <p:txBody>
          <a:bodyPr/>
          <a:lstStyle/>
          <a:p>
            <a:fld id="{8632C2C5-20A0-4062-ADB6-29D76B962CAE}" type="slidenum">
              <a:rPr lang="zh-TW" altLang="en-US" smtClean="0"/>
              <a:pPr/>
              <a:t>29</a:t>
            </a:fld>
            <a:endParaRPr lang="zh-TW" altLang="en-US"/>
          </a:p>
        </p:txBody>
      </p:sp>
      <p:pic>
        <p:nvPicPr>
          <p:cNvPr id="6" name="Picture 2"/>
          <p:cNvPicPr>
            <a:picLocks noChangeAspect="1" noChangeArrowheads="1"/>
          </p:cNvPicPr>
          <p:nvPr/>
        </p:nvPicPr>
        <p:blipFill>
          <a:blip r:embed="rId2" cstate="print"/>
          <a:srcRect b="58682"/>
          <a:stretch>
            <a:fillRect/>
          </a:stretch>
        </p:blipFill>
        <p:spPr bwMode="auto">
          <a:xfrm>
            <a:off x="395536" y="1340768"/>
            <a:ext cx="8317040" cy="2005000"/>
          </a:xfrm>
          <a:prstGeom prst="rect">
            <a:avLst/>
          </a:prstGeom>
          <a:noFill/>
          <a:ln w="9525">
            <a:noFill/>
            <a:miter lim="800000"/>
            <a:headEnd/>
            <a:tailEnd/>
          </a:ln>
          <a:effectLst/>
        </p:spPr>
      </p:pic>
      <p:pic>
        <p:nvPicPr>
          <p:cNvPr id="7" name="Picture 2"/>
          <p:cNvPicPr>
            <a:picLocks noChangeAspect="1" noChangeArrowheads="1"/>
          </p:cNvPicPr>
          <p:nvPr/>
        </p:nvPicPr>
        <p:blipFill>
          <a:blip r:embed="rId2" cstate="print"/>
          <a:srcRect t="43239"/>
          <a:stretch>
            <a:fillRect/>
          </a:stretch>
        </p:blipFill>
        <p:spPr bwMode="auto">
          <a:xfrm>
            <a:off x="395536" y="3339433"/>
            <a:ext cx="8317040" cy="2754388"/>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42A74B-CD22-42A5-B21A-570E148AF7D3}"/>
              </a:ext>
            </a:extLst>
          </p:cNvPr>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TW" sz="4000" b="1" baseline="0" dirty="0">
                <a:solidFill>
                  <a:schemeClr val="tx1"/>
                </a:solidFill>
                <a:effectLst/>
                <a:latin typeface="Times New Roman" pitchFamily="18" charset="0"/>
                <a:ea typeface="標楷體" pitchFamily="65" charset="-120"/>
                <a:cs typeface="+mj-cs"/>
              </a:rPr>
              <a:t>3.1 </a:t>
            </a:r>
            <a:r>
              <a:rPr kumimoji="1" lang="en-US" altLang="zh-TW" sz="4000" b="1" i="0" baseline="0" dirty="0">
                <a:solidFill>
                  <a:schemeClr val="tx1"/>
                </a:solidFill>
                <a:effectLst/>
                <a:latin typeface="Times New Roman" pitchFamily="18" charset="0"/>
                <a:ea typeface="標楷體" pitchFamily="65" charset="-120"/>
                <a:cs typeface="+mj-cs"/>
              </a:rPr>
              <a:t>Introduction and Motivation</a:t>
            </a:r>
            <a:r>
              <a:rPr kumimoji="1" lang="zh-TW" altLang="zh-TW" sz="4000" b="1" i="0" baseline="0" dirty="0">
                <a:solidFill>
                  <a:schemeClr val="tx1"/>
                </a:solidFill>
                <a:effectLst/>
                <a:latin typeface="Times New Roman" pitchFamily="18" charset="0"/>
                <a:ea typeface="標楷體" pitchFamily="65" charset="-120"/>
                <a:cs typeface="+mj-cs"/>
              </a:rPr>
              <a:t> </a:t>
            </a:r>
            <a:r>
              <a:rPr kumimoji="1" lang="en-US" altLang="zh-TW" sz="4000" b="1" i="0" baseline="0" dirty="0">
                <a:solidFill>
                  <a:schemeClr val="tx1"/>
                </a:solidFill>
                <a:effectLst/>
                <a:latin typeface="Times New Roman" pitchFamily="18" charset="0"/>
                <a:ea typeface="標楷體" pitchFamily="65" charset="-120"/>
                <a:cs typeface="+mj-cs"/>
              </a:rPr>
              <a:t>(</a:t>
            </a:r>
            <a:r>
              <a:rPr kumimoji="1" lang="zh-TW" altLang="zh-TW" sz="4000" b="1" baseline="0" dirty="0">
                <a:solidFill>
                  <a:schemeClr val="tx1"/>
                </a:solidFill>
                <a:effectLst/>
                <a:latin typeface="Times New Roman" pitchFamily="18" charset="0"/>
                <a:ea typeface="標楷體" pitchFamily="65" charset="-120"/>
                <a:cs typeface="+mj-cs"/>
              </a:rPr>
              <a:t>簡介和動機</a:t>
            </a:r>
            <a:r>
              <a:rPr kumimoji="1" lang="en-US" altLang="zh-TW" sz="4000" b="1" baseline="0" dirty="0">
                <a:solidFill>
                  <a:schemeClr val="tx1"/>
                </a:solidFill>
                <a:effectLst/>
                <a:latin typeface="Times New Roman" pitchFamily="18" charset="0"/>
                <a:ea typeface="標楷體" pitchFamily="65" charset="-120"/>
                <a:cs typeface="+mj-cs"/>
              </a:rPr>
              <a:t>)</a:t>
            </a:r>
            <a:endParaRPr lang="zh-TW" altLang="zh-TW" sz="4000" dirty="0">
              <a:effectLst/>
            </a:endParaRPr>
          </a:p>
        </p:txBody>
      </p:sp>
      <p:sp>
        <p:nvSpPr>
          <p:cNvPr id="6" name="投影片編號版面配置區 5">
            <a:extLst>
              <a:ext uri="{FF2B5EF4-FFF2-40B4-BE49-F238E27FC236}">
                <a16:creationId xmlns:a16="http://schemas.microsoft.com/office/drawing/2014/main" id="{6B212C56-89C9-484B-B0B1-B3B70EB4932E}"/>
              </a:ext>
            </a:extLst>
          </p:cNvPr>
          <p:cNvSpPr>
            <a:spLocks noGrp="1"/>
          </p:cNvSpPr>
          <p:nvPr>
            <p:ph type="sldNum" sz="quarter" idx="12"/>
          </p:nvPr>
        </p:nvSpPr>
        <p:spPr/>
        <p:txBody>
          <a:bodyPr/>
          <a:lstStyle/>
          <a:p>
            <a:fld id="{8632C2C5-20A0-4062-ADB6-29D76B962CAE}" type="slidenum">
              <a:rPr lang="zh-TW" altLang="en-US" smtClean="0"/>
              <a:pPr/>
              <a:t>3</a:t>
            </a:fld>
            <a:endParaRPr lang="zh-TW" altLang="en-US"/>
          </a:p>
        </p:txBody>
      </p:sp>
      <mc:AlternateContent xmlns:mc="http://schemas.openxmlformats.org/markup-compatibility/2006" xmlns:p14="http://schemas.microsoft.com/office/powerpoint/2010/main">
        <mc:Choice Requires="p14">
          <p:contentPart p14:bwMode="auto" r:id="rId2">
            <p14:nvContentPartPr>
              <p14:cNvPr id="4" name="筆跡 3">
                <a:extLst>
                  <a:ext uri="{FF2B5EF4-FFF2-40B4-BE49-F238E27FC236}">
                    <a16:creationId xmlns:a16="http://schemas.microsoft.com/office/drawing/2014/main" id="{2A5B770E-CA7A-4740-9749-FB65C2D6F849}"/>
                  </a:ext>
                </a:extLst>
              </p14:cNvPr>
              <p14:cNvContentPartPr/>
              <p14:nvPr/>
            </p14:nvContentPartPr>
            <p14:xfrm>
              <a:off x="-899388" y="2125314"/>
              <a:ext cx="360" cy="360"/>
            </p14:xfrm>
          </p:contentPart>
        </mc:Choice>
        <mc:Fallback xmlns="">
          <p:pic>
            <p:nvPicPr>
              <p:cNvPr id="4" name="筆跡 3">
                <a:extLst>
                  <a:ext uri="{FF2B5EF4-FFF2-40B4-BE49-F238E27FC236}">
                    <a16:creationId xmlns:a16="http://schemas.microsoft.com/office/drawing/2014/main" id="{2A5B770E-CA7A-4740-9749-FB65C2D6F849}"/>
                  </a:ext>
                </a:extLst>
              </p:cNvPr>
              <p:cNvPicPr/>
              <p:nvPr/>
            </p:nvPicPr>
            <p:blipFill>
              <a:blip r:embed="rId3"/>
              <a:stretch>
                <a:fillRect/>
              </a:stretch>
            </p:blipFill>
            <p:spPr>
              <a:xfrm>
                <a:off x="-908028" y="211631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筆跡 4">
                <a:extLst>
                  <a:ext uri="{FF2B5EF4-FFF2-40B4-BE49-F238E27FC236}">
                    <a16:creationId xmlns:a16="http://schemas.microsoft.com/office/drawing/2014/main" id="{FFC9266E-331D-490B-9C5F-CDD9572B0395}"/>
                  </a:ext>
                </a:extLst>
              </p14:cNvPr>
              <p14:cNvContentPartPr/>
              <p14:nvPr/>
            </p14:nvContentPartPr>
            <p14:xfrm>
              <a:off x="-875628" y="3289914"/>
              <a:ext cx="360" cy="360"/>
            </p14:xfrm>
          </p:contentPart>
        </mc:Choice>
        <mc:Fallback xmlns="">
          <p:pic>
            <p:nvPicPr>
              <p:cNvPr id="5" name="筆跡 4">
                <a:extLst>
                  <a:ext uri="{FF2B5EF4-FFF2-40B4-BE49-F238E27FC236}">
                    <a16:creationId xmlns:a16="http://schemas.microsoft.com/office/drawing/2014/main" id="{FFC9266E-331D-490B-9C5F-CDD9572B0395}"/>
                  </a:ext>
                </a:extLst>
              </p:cNvPr>
              <p:cNvPicPr/>
              <p:nvPr/>
            </p:nvPicPr>
            <p:blipFill>
              <a:blip r:embed="rId5"/>
              <a:stretch>
                <a:fillRect/>
              </a:stretch>
            </p:blipFill>
            <p:spPr>
              <a:xfrm>
                <a:off x="-884268" y="3280914"/>
                <a:ext cx="18000" cy="18000"/>
              </a:xfrm>
              <a:prstGeom prst="rect">
                <a:avLst/>
              </a:prstGeom>
            </p:spPr>
          </p:pic>
        </mc:Fallback>
      </mc:AlternateContent>
      <p:sp>
        <p:nvSpPr>
          <p:cNvPr id="13" name="內容版面配置區 12">
            <a:extLst>
              <a:ext uri="{FF2B5EF4-FFF2-40B4-BE49-F238E27FC236}">
                <a16:creationId xmlns:a16="http://schemas.microsoft.com/office/drawing/2014/main" id="{C9DB8D85-5ACA-45FC-952B-A81A924FC05A}"/>
              </a:ext>
            </a:extLst>
          </p:cNvPr>
          <p:cNvSpPr>
            <a:spLocks noGrp="1"/>
          </p:cNvSpPr>
          <p:nvPr>
            <p:ph idx="1"/>
          </p:nvPr>
        </p:nvSpPr>
        <p:spPr>
          <a:xfrm>
            <a:off x="0" y="1052736"/>
            <a:ext cx="9144000" cy="576064"/>
          </a:xfrm>
        </p:spPr>
        <p:txBody>
          <a:bodyPr/>
          <a:lstStyle/>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Read</a:t>
            </a:r>
            <a:r>
              <a:rPr kumimoji="1" lang="en-US" altLang="zh-TW" sz="3000" dirty="0">
                <a:solidFill>
                  <a:schemeClr val="tx1"/>
                </a:solidFill>
                <a:effectLst/>
                <a:latin typeface="Times New Roman" pitchFamily="18" charset="0"/>
                <a:ea typeface="標楷體" pitchFamily="65" charset="-120"/>
                <a:cs typeface="+mn-cs"/>
              </a:rPr>
              <a:t> the textbook…</a:t>
            </a:r>
            <a:endParaRPr kumimoji="1" lang="en-US" altLang="zh-TW" sz="3000" baseline="0" dirty="0">
              <a:solidFill>
                <a:schemeClr val="tx1"/>
              </a:solidFill>
              <a:effectLst/>
              <a:latin typeface="Times New Roman" pitchFamily="18" charset="0"/>
              <a:ea typeface="標楷體" pitchFamily="65" charset="-120"/>
              <a:cs typeface="+mn-cs"/>
            </a:endParaRPr>
          </a:p>
        </p:txBody>
      </p:sp>
      <p:pic>
        <p:nvPicPr>
          <p:cNvPr id="14" name="圖片 13">
            <a:extLst>
              <a:ext uri="{FF2B5EF4-FFF2-40B4-BE49-F238E27FC236}">
                <a16:creationId xmlns:a16="http://schemas.microsoft.com/office/drawing/2014/main" id="{BA9352EF-71FB-4987-AF84-66CF36F6F17C}"/>
              </a:ext>
            </a:extLst>
          </p:cNvPr>
          <p:cNvPicPr>
            <a:picLocks noChangeAspect="1"/>
          </p:cNvPicPr>
          <p:nvPr/>
        </p:nvPicPr>
        <p:blipFill>
          <a:blip r:embed="rId6"/>
          <a:stretch>
            <a:fillRect/>
          </a:stretch>
        </p:blipFill>
        <p:spPr>
          <a:xfrm>
            <a:off x="0" y="1520217"/>
            <a:ext cx="9144000" cy="5337423"/>
          </a:xfrm>
          <a:prstGeom prst="rect">
            <a:avLst/>
          </a:prstGeom>
        </p:spPr>
      </p:pic>
    </p:spTree>
    <p:extLst>
      <p:ext uri="{BB962C8B-B14F-4D97-AF65-F5344CB8AC3E}">
        <p14:creationId xmlns:p14="http://schemas.microsoft.com/office/powerpoint/2010/main" val="74888679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允收抽樣中的超幾何分布</a:t>
            </a:r>
            <a:r>
              <a:rPr lang="en-US" altLang="zh-TW" dirty="0"/>
              <a:t>(</a:t>
            </a:r>
            <a:r>
              <a:rPr lang="zh-TW" altLang="en-US" dirty="0"/>
              <a:t>續</a:t>
            </a:r>
            <a:r>
              <a:rPr lang="en-US" altLang="zh-TW" dirty="0"/>
              <a:t>)</a:t>
            </a:r>
            <a:endParaRPr lang="zh-TW" altLang="en-US" dirty="0"/>
          </a:p>
        </p:txBody>
      </p:sp>
      <p:pic>
        <p:nvPicPr>
          <p:cNvPr id="15363" name="Picture 3"/>
          <p:cNvPicPr>
            <a:picLocks noGrp="1" noChangeAspect="1" noChangeArrowheads="1"/>
          </p:cNvPicPr>
          <p:nvPr>
            <p:ph idx="1"/>
          </p:nvPr>
        </p:nvPicPr>
        <p:blipFill>
          <a:blip r:embed="rId2" cstate="print"/>
          <a:srcRect/>
          <a:stretch>
            <a:fillRect/>
          </a:stretch>
        </p:blipFill>
        <p:spPr bwMode="auto">
          <a:xfrm>
            <a:off x="323850" y="1340768"/>
            <a:ext cx="8496300" cy="417142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65289F88-BCAA-4D5D-A123-90B3F6790438}"/>
              </a:ext>
            </a:extLst>
          </p:cNvPr>
          <p:cNvSpPr>
            <a:spLocks noGrp="1"/>
          </p:cNvSpPr>
          <p:nvPr>
            <p:ph type="sldNum" sz="quarter" idx="12"/>
          </p:nvPr>
        </p:nvSpPr>
        <p:spPr/>
        <p:txBody>
          <a:bodyPr/>
          <a:lstStyle/>
          <a:p>
            <a:fld id="{8632C2C5-20A0-4062-ADB6-29D76B962CAE}" type="slidenum">
              <a:rPr lang="zh-TW" altLang="en-US" smtClean="0"/>
              <a:pPr/>
              <a:t>30</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3.8</a:t>
            </a:r>
            <a:endParaRPr lang="zh-TW" altLang="en-US" dirty="0"/>
          </a:p>
        </p:txBody>
      </p:sp>
      <p:pic>
        <p:nvPicPr>
          <p:cNvPr id="16386" name="Picture 2"/>
          <p:cNvPicPr>
            <a:picLocks noGrp="1" noChangeAspect="1" noChangeArrowheads="1"/>
          </p:cNvPicPr>
          <p:nvPr>
            <p:ph idx="1"/>
          </p:nvPr>
        </p:nvPicPr>
        <p:blipFill>
          <a:blip r:embed="rId2" cstate="print"/>
          <a:srcRect b="60655"/>
          <a:stretch>
            <a:fillRect/>
          </a:stretch>
        </p:blipFill>
        <p:spPr bwMode="auto">
          <a:xfrm>
            <a:off x="323850" y="1290488"/>
            <a:ext cx="8496300" cy="199449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A1E50A17-A7BD-4EE1-938D-A8A2C992962B}"/>
              </a:ext>
            </a:extLst>
          </p:cNvPr>
          <p:cNvSpPr>
            <a:spLocks noGrp="1"/>
          </p:cNvSpPr>
          <p:nvPr>
            <p:ph type="sldNum" sz="quarter" idx="12"/>
          </p:nvPr>
        </p:nvSpPr>
        <p:spPr/>
        <p:txBody>
          <a:bodyPr/>
          <a:lstStyle/>
          <a:p>
            <a:fld id="{8632C2C5-20A0-4062-ADB6-29D76B962CAE}" type="slidenum">
              <a:rPr lang="zh-TW" altLang="en-US" smtClean="0"/>
              <a:pPr/>
              <a:t>31</a:t>
            </a:fld>
            <a:endParaRPr lang="zh-TW" altLang="en-US"/>
          </a:p>
        </p:txBody>
      </p:sp>
      <p:pic>
        <p:nvPicPr>
          <p:cNvPr id="6" name="Picture 2"/>
          <p:cNvPicPr>
            <a:picLocks noChangeAspect="1" noChangeArrowheads="1"/>
          </p:cNvPicPr>
          <p:nvPr/>
        </p:nvPicPr>
        <p:blipFill>
          <a:blip r:embed="rId2" cstate="print"/>
          <a:srcRect t="41195"/>
          <a:stretch>
            <a:fillRect/>
          </a:stretch>
        </p:blipFill>
        <p:spPr bwMode="auto">
          <a:xfrm>
            <a:off x="323528" y="3429000"/>
            <a:ext cx="8496300" cy="2980955"/>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允收抽樣中的超幾何分布</a:t>
            </a:r>
            <a:r>
              <a:rPr lang="en-US" altLang="zh-TW" dirty="0"/>
              <a:t>(</a:t>
            </a:r>
            <a:r>
              <a:rPr lang="zh-TW" altLang="en-US" dirty="0"/>
              <a:t>續</a:t>
            </a:r>
            <a:r>
              <a:rPr lang="en-US" altLang="zh-TW" dirty="0"/>
              <a:t>)</a:t>
            </a:r>
            <a:endParaRPr lang="zh-TW" altLang="en-US" dirty="0"/>
          </a:p>
        </p:txBody>
      </p:sp>
      <p:pic>
        <p:nvPicPr>
          <p:cNvPr id="17410" name="Picture 2"/>
          <p:cNvPicPr>
            <a:picLocks noGrp="1" noChangeAspect="1" noChangeArrowheads="1"/>
          </p:cNvPicPr>
          <p:nvPr>
            <p:ph idx="1"/>
          </p:nvPr>
        </p:nvPicPr>
        <p:blipFill>
          <a:blip r:embed="rId2" cstate="print"/>
          <a:srcRect/>
          <a:stretch>
            <a:fillRect/>
          </a:stretch>
        </p:blipFill>
        <p:spPr bwMode="auto">
          <a:xfrm>
            <a:off x="539552" y="1412776"/>
            <a:ext cx="7992000" cy="1856920"/>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D252052A-13CE-4CC3-96D0-68E7F5D952F8}"/>
              </a:ext>
            </a:extLst>
          </p:cNvPr>
          <p:cNvSpPr>
            <a:spLocks noGrp="1"/>
          </p:cNvSpPr>
          <p:nvPr>
            <p:ph type="sldNum" sz="quarter" idx="12"/>
          </p:nvPr>
        </p:nvSpPr>
        <p:spPr/>
        <p:txBody>
          <a:bodyPr/>
          <a:lstStyle/>
          <a:p>
            <a:fld id="{8632C2C5-20A0-4062-ADB6-29D76B962CAE}" type="slidenum">
              <a:rPr lang="zh-TW" altLang="en-US" smtClean="0"/>
              <a:pPr/>
              <a:t>32</a:t>
            </a:fld>
            <a:endParaRPr lang="zh-TW" altLang="en-US"/>
          </a:p>
        </p:txBody>
      </p:sp>
      <p:pic>
        <p:nvPicPr>
          <p:cNvPr id="6" name="Picture 2"/>
          <p:cNvPicPr>
            <a:picLocks noChangeAspect="1" noChangeArrowheads="1"/>
          </p:cNvPicPr>
          <p:nvPr/>
        </p:nvPicPr>
        <p:blipFill>
          <a:blip r:embed="rId3" cstate="print"/>
          <a:srcRect b="50859"/>
          <a:stretch>
            <a:fillRect/>
          </a:stretch>
        </p:blipFill>
        <p:spPr bwMode="auto">
          <a:xfrm>
            <a:off x="612448" y="3356992"/>
            <a:ext cx="7992000" cy="1584176"/>
          </a:xfrm>
          <a:prstGeom prst="rect">
            <a:avLst/>
          </a:prstGeom>
          <a:noFill/>
          <a:ln w="9525">
            <a:noFill/>
            <a:miter lim="800000"/>
            <a:headEnd/>
            <a:tailEnd/>
          </a:ln>
          <a:effectLst/>
        </p:spPr>
      </p:pic>
      <p:pic>
        <p:nvPicPr>
          <p:cNvPr id="7" name="Picture 2"/>
          <p:cNvPicPr>
            <a:picLocks noChangeAspect="1" noChangeArrowheads="1"/>
          </p:cNvPicPr>
          <p:nvPr/>
        </p:nvPicPr>
        <p:blipFill>
          <a:blip r:embed="rId3" cstate="print"/>
          <a:srcRect t="51374"/>
          <a:stretch>
            <a:fillRect/>
          </a:stretch>
        </p:blipFill>
        <p:spPr bwMode="auto">
          <a:xfrm>
            <a:off x="611560" y="5085184"/>
            <a:ext cx="7992000" cy="1567577"/>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3.10</a:t>
            </a:r>
            <a:endParaRPr lang="zh-TW" altLang="en-US" dirty="0"/>
          </a:p>
        </p:txBody>
      </p:sp>
      <p:pic>
        <p:nvPicPr>
          <p:cNvPr id="18435" name="Picture 3"/>
          <p:cNvPicPr>
            <a:picLocks noGrp="1" noChangeAspect="1" noChangeArrowheads="1"/>
          </p:cNvPicPr>
          <p:nvPr>
            <p:ph idx="1"/>
          </p:nvPr>
        </p:nvPicPr>
        <p:blipFill>
          <a:blip r:embed="rId2" cstate="print"/>
          <a:srcRect b="79146"/>
          <a:stretch>
            <a:fillRect/>
          </a:stretch>
        </p:blipFill>
        <p:spPr bwMode="auto">
          <a:xfrm>
            <a:off x="323850" y="1416169"/>
            <a:ext cx="8496300" cy="100471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0CF5B2F-202A-4E57-BEDD-41E377E560A1}"/>
              </a:ext>
            </a:extLst>
          </p:cNvPr>
          <p:cNvSpPr>
            <a:spLocks noGrp="1"/>
          </p:cNvSpPr>
          <p:nvPr>
            <p:ph type="sldNum" sz="quarter" idx="12"/>
          </p:nvPr>
        </p:nvSpPr>
        <p:spPr/>
        <p:txBody>
          <a:bodyPr/>
          <a:lstStyle/>
          <a:p>
            <a:fld id="{8632C2C5-20A0-4062-ADB6-29D76B962CAE}" type="slidenum">
              <a:rPr lang="zh-TW" altLang="en-US" smtClean="0"/>
              <a:pPr/>
              <a:t>33</a:t>
            </a:fld>
            <a:endParaRPr lang="zh-TW" altLang="en-US"/>
          </a:p>
        </p:txBody>
      </p:sp>
      <p:pic>
        <p:nvPicPr>
          <p:cNvPr id="7" name="Picture 3"/>
          <p:cNvPicPr>
            <a:picLocks noChangeAspect="1" noChangeArrowheads="1"/>
          </p:cNvPicPr>
          <p:nvPr/>
        </p:nvPicPr>
        <p:blipFill>
          <a:blip r:embed="rId2" cstate="print"/>
          <a:srcRect t="20925"/>
          <a:stretch>
            <a:fillRect/>
          </a:stretch>
        </p:blipFill>
        <p:spPr bwMode="auto">
          <a:xfrm>
            <a:off x="323528" y="2492896"/>
            <a:ext cx="8496300" cy="3809713"/>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超幾何分布與二項分布的關係</a:t>
            </a:r>
          </a:p>
        </p:txBody>
      </p:sp>
      <p:sp>
        <p:nvSpPr>
          <p:cNvPr id="3" name="內容版面配置區 2"/>
          <p:cNvSpPr>
            <a:spLocks noGrp="1"/>
          </p:cNvSpPr>
          <p:nvPr>
            <p:ph idx="1"/>
          </p:nvPr>
        </p:nvSpPr>
        <p:spPr/>
        <p:txBody>
          <a:bodyPr/>
          <a:lstStyle/>
          <a:p>
            <a:r>
              <a:rPr lang="zh-TW" altLang="en-US" dirty="0"/>
              <a:t>在超幾何與二項分布之間有個有趣的關係，如果 </a:t>
            </a:r>
            <a:r>
              <a:rPr lang="en-US" altLang="zh-TW" i="1" dirty="0"/>
              <a:t>n </a:t>
            </a:r>
            <a:r>
              <a:rPr lang="zh-TW" altLang="en-US" dirty="0"/>
              <a:t>跟 </a:t>
            </a:r>
            <a:r>
              <a:rPr lang="en-US" altLang="zh-TW" i="1" dirty="0"/>
              <a:t>N </a:t>
            </a:r>
            <a:r>
              <a:rPr lang="zh-TW" altLang="en-US" dirty="0"/>
              <a:t>比較起來很小，則在每次抽選中， </a:t>
            </a:r>
            <a:r>
              <a:rPr lang="en-US" altLang="zh-TW" i="1" dirty="0"/>
              <a:t>N </a:t>
            </a:r>
            <a:r>
              <a:rPr lang="zh-TW" altLang="en-US" dirty="0"/>
              <a:t>個物品的特性改變得很少，所以當 </a:t>
            </a:r>
            <a:r>
              <a:rPr lang="en-US" altLang="zh-TW" i="1" dirty="0"/>
              <a:t>n </a:t>
            </a:r>
            <a:r>
              <a:rPr lang="zh-TW" altLang="en-US" dirty="0"/>
              <a:t>跟 </a:t>
            </a:r>
            <a:r>
              <a:rPr lang="en-US" altLang="zh-TW" i="1" dirty="0"/>
              <a:t>N </a:t>
            </a:r>
            <a:r>
              <a:rPr lang="zh-TW" altLang="en-US" dirty="0"/>
              <a:t>比較起來很小時，二項分布可用來逼近超幾何分布。</a:t>
            </a:r>
            <a:endParaRPr lang="en-US" altLang="zh-TW" dirty="0"/>
          </a:p>
          <a:p>
            <a:r>
              <a:rPr lang="zh-TW" altLang="en-US" dirty="0"/>
              <a:t>一個經驗法則是，當                 時，逼近效果不錯。</a:t>
            </a:r>
          </a:p>
          <a:p>
            <a:endParaRPr lang="zh-TW" altLang="en-US" dirty="0"/>
          </a:p>
        </p:txBody>
      </p:sp>
      <p:sp>
        <p:nvSpPr>
          <p:cNvPr id="5" name="投影片編號版面配置區 4">
            <a:extLst>
              <a:ext uri="{FF2B5EF4-FFF2-40B4-BE49-F238E27FC236}">
                <a16:creationId xmlns:a16="http://schemas.microsoft.com/office/drawing/2014/main" id="{E2FB89FD-9616-4778-86B6-54510C45C778}"/>
              </a:ext>
            </a:extLst>
          </p:cNvPr>
          <p:cNvSpPr>
            <a:spLocks noGrp="1"/>
          </p:cNvSpPr>
          <p:nvPr>
            <p:ph type="sldNum" sz="quarter" idx="12"/>
          </p:nvPr>
        </p:nvSpPr>
        <p:spPr/>
        <p:txBody>
          <a:bodyPr/>
          <a:lstStyle/>
          <a:p>
            <a:fld id="{8632C2C5-20A0-4062-ADB6-29D76B962CAE}" type="slidenum">
              <a:rPr lang="zh-TW" altLang="en-US" smtClean="0"/>
              <a:pPr/>
              <a:t>34</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670143299"/>
              </p:ext>
            </p:extLst>
          </p:nvPr>
        </p:nvGraphicFramePr>
        <p:xfrm>
          <a:off x="4283968" y="3356992"/>
          <a:ext cx="1447800" cy="279400"/>
        </p:xfrm>
        <a:graphic>
          <a:graphicData uri="http://schemas.openxmlformats.org/presentationml/2006/ole">
            <mc:AlternateContent xmlns:mc="http://schemas.openxmlformats.org/markup-compatibility/2006">
              <mc:Choice xmlns:v="urn:schemas-microsoft-com:vml" Requires="v">
                <p:oleObj spid="_x0000_s3074" name="方程式" r:id="rId3" imgW="1447560" imgH="279360" progId="Equation.3">
                  <p:embed/>
                </p:oleObj>
              </mc:Choice>
              <mc:Fallback>
                <p:oleObj name="方程式" r:id="rId3" imgW="1447560" imgH="2793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3356992"/>
                        <a:ext cx="14478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59" name="Object 3"/>
          <p:cNvGraphicFramePr>
            <a:graphicFrameLocks noChangeAspect="1"/>
          </p:cNvGraphicFramePr>
          <p:nvPr>
            <p:extLst>
              <p:ext uri="{D42A27DB-BD31-4B8C-83A1-F6EECF244321}">
                <p14:modId xmlns:p14="http://schemas.microsoft.com/office/powerpoint/2010/main" val="2927570041"/>
              </p:ext>
            </p:extLst>
          </p:nvPr>
        </p:nvGraphicFramePr>
        <p:xfrm>
          <a:off x="1907704" y="4221088"/>
          <a:ext cx="5016500" cy="787400"/>
        </p:xfrm>
        <a:graphic>
          <a:graphicData uri="http://schemas.openxmlformats.org/presentationml/2006/ole">
            <mc:AlternateContent xmlns:mc="http://schemas.openxmlformats.org/markup-compatibility/2006">
              <mc:Choice xmlns:v="urn:schemas-microsoft-com:vml" Requires="v">
                <p:oleObj spid="_x0000_s3075" name="方程式" r:id="rId5" imgW="5016240" imgH="787320" progId="Equation.3">
                  <p:embed/>
                </p:oleObj>
              </mc:Choice>
              <mc:Fallback>
                <p:oleObj name="方程式" r:id="rId5" imgW="5016240" imgH="787320" progId="Equation.3">
                  <p:embed/>
                  <p:pic>
                    <p:nvPicPr>
                      <p:cNvPr id="1945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7704" y="4221088"/>
                        <a:ext cx="5016500"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3.11</a:t>
            </a:r>
            <a:endParaRPr lang="zh-TW" altLang="en-US" dirty="0"/>
          </a:p>
        </p:txBody>
      </p:sp>
      <p:pic>
        <p:nvPicPr>
          <p:cNvPr id="20482" name="Picture 2"/>
          <p:cNvPicPr>
            <a:picLocks noGrp="1" noChangeAspect="1" noChangeArrowheads="1"/>
          </p:cNvPicPr>
          <p:nvPr>
            <p:ph idx="1"/>
          </p:nvPr>
        </p:nvPicPr>
        <p:blipFill>
          <a:blip r:embed="rId2" cstate="print"/>
          <a:srcRect b="60196"/>
          <a:stretch>
            <a:fillRect/>
          </a:stretch>
        </p:blipFill>
        <p:spPr bwMode="auto">
          <a:xfrm>
            <a:off x="323850" y="1412776"/>
            <a:ext cx="8496300" cy="1728192"/>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77C90324-0D31-4DFA-98DF-A1C7AA290C99}"/>
              </a:ext>
            </a:extLst>
          </p:cNvPr>
          <p:cNvSpPr>
            <a:spLocks noGrp="1"/>
          </p:cNvSpPr>
          <p:nvPr>
            <p:ph type="sldNum" sz="quarter" idx="12"/>
          </p:nvPr>
        </p:nvSpPr>
        <p:spPr/>
        <p:txBody>
          <a:bodyPr/>
          <a:lstStyle/>
          <a:p>
            <a:fld id="{8632C2C5-20A0-4062-ADB6-29D76B962CAE}" type="slidenum">
              <a:rPr lang="zh-TW" altLang="en-US" smtClean="0"/>
              <a:pPr/>
              <a:t>35</a:t>
            </a:fld>
            <a:endParaRPr lang="zh-TW" altLang="en-US"/>
          </a:p>
        </p:txBody>
      </p:sp>
      <p:pic>
        <p:nvPicPr>
          <p:cNvPr id="5" name="Picture 2"/>
          <p:cNvPicPr>
            <a:picLocks noChangeAspect="1" noChangeArrowheads="1"/>
          </p:cNvPicPr>
          <p:nvPr/>
        </p:nvPicPr>
        <p:blipFill>
          <a:blip r:embed="rId2" cstate="print"/>
          <a:srcRect t="41463"/>
          <a:stretch>
            <a:fillRect/>
          </a:stretch>
        </p:blipFill>
        <p:spPr bwMode="auto">
          <a:xfrm>
            <a:off x="323528" y="3284984"/>
            <a:ext cx="8496300" cy="2541540"/>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3.4</a:t>
            </a:r>
            <a:r>
              <a:rPr lang="zh-TW" altLang="en-US" dirty="0"/>
              <a:t> 負二項分布與幾何分布</a:t>
            </a:r>
          </a:p>
        </p:txBody>
      </p:sp>
      <p:sp>
        <p:nvSpPr>
          <p:cNvPr id="3" name="內容版面配置區 2"/>
          <p:cNvSpPr>
            <a:spLocks noGrp="1"/>
          </p:cNvSpPr>
          <p:nvPr>
            <p:ph idx="1"/>
          </p:nvPr>
        </p:nvSpPr>
        <p:spPr/>
        <p:txBody>
          <a:bodyPr/>
          <a:lstStyle/>
          <a:p>
            <a:r>
              <a:rPr lang="zh-TW" altLang="en-US" b="1" dirty="0"/>
              <a:t>何謂負二項隨機變數？</a:t>
            </a:r>
          </a:p>
          <a:p>
            <a:pPr lvl="1"/>
            <a:r>
              <a:rPr lang="zh-TW" altLang="en-US" dirty="0"/>
              <a:t>在一個負二項實驗中產生 </a:t>
            </a:r>
            <a:r>
              <a:rPr lang="en-US" altLang="zh-TW" i="1" dirty="0"/>
              <a:t>k </a:t>
            </a:r>
            <a:r>
              <a:rPr lang="zh-TW" altLang="en-US" dirty="0"/>
              <a:t>次成功所需的試驗次數</a:t>
            </a:r>
            <a:r>
              <a:rPr lang="en-US" altLang="zh-TW" i="1" dirty="0"/>
              <a:t>X </a:t>
            </a:r>
            <a:r>
              <a:rPr lang="zh-TW" altLang="en-US" dirty="0"/>
              <a:t>稱為</a:t>
            </a:r>
            <a:r>
              <a:rPr lang="zh-TW" altLang="en-US" b="1" dirty="0"/>
              <a:t>負二項隨機變數 </a:t>
            </a:r>
            <a:r>
              <a:rPr lang="en-US" altLang="zh-TW" b="1" dirty="0"/>
              <a:t>(negative binomial random variable)</a:t>
            </a:r>
            <a:r>
              <a:rPr lang="zh-TW" altLang="en-US" dirty="0"/>
              <a:t>， 而其機率分布稱為</a:t>
            </a:r>
            <a:r>
              <a:rPr lang="zh-TW" altLang="en-US" b="1" dirty="0"/>
              <a:t>負二項分布 </a:t>
            </a:r>
            <a:r>
              <a:rPr lang="en-US" altLang="zh-TW" b="1" dirty="0"/>
              <a:t>(negative binomial distribution)</a:t>
            </a:r>
            <a:r>
              <a:rPr lang="zh-TW" altLang="en-US" dirty="0"/>
              <a:t>。</a:t>
            </a:r>
            <a:endParaRPr lang="en-US" altLang="zh-TW" dirty="0"/>
          </a:p>
          <a:p>
            <a:pPr lvl="1"/>
            <a:r>
              <a:rPr lang="zh-TW" altLang="en-US" dirty="0"/>
              <a:t>因為其機率取決於所要的成功次數和一次試驗成功的機率，所以我們應以                 表示它們。</a:t>
            </a:r>
          </a:p>
          <a:p>
            <a:endParaRPr lang="zh-TW" altLang="en-US" dirty="0"/>
          </a:p>
        </p:txBody>
      </p:sp>
      <p:sp>
        <p:nvSpPr>
          <p:cNvPr id="7" name="投影片編號版面配置區 6">
            <a:extLst>
              <a:ext uri="{FF2B5EF4-FFF2-40B4-BE49-F238E27FC236}">
                <a16:creationId xmlns:a16="http://schemas.microsoft.com/office/drawing/2014/main" id="{19392379-92D8-4E59-8504-6C76D5F9233F}"/>
              </a:ext>
            </a:extLst>
          </p:cNvPr>
          <p:cNvSpPr>
            <a:spLocks noGrp="1"/>
          </p:cNvSpPr>
          <p:nvPr>
            <p:ph type="sldNum" sz="quarter" idx="12"/>
          </p:nvPr>
        </p:nvSpPr>
        <p:spPr/>
        <p:txBody>
          <a:bodyPr/>
          <a:lstStyle/>
          <a:p>
            <a:fld id="{8632C2C5-20A0-4062-ADB6-29D76B962CAE}" type="slidenum">
              <a:rPr lang="zh-TW" altLang="en-US" smtClean="0"/>
              <a:pPr/>
              <a:t>36</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3995002062"/>
              </p:ext>
            </p:extLst>
          </p:nvPr>
        </p:nvGraphicFramePr>
        <p:xfrm>
          <a:off x="5203924" y="4166220"/>
          <a:ext cx="1384300" cy="342900"/>
        </p:xfrm>
        <a:graphic>
          <a:graphicData uri="http://schemas.openxmlformats.org/presentationml/2006/ole">
            <mc:AlternateContent xmlns:mc="http://schemas.openxmlformats.org/markup-compatibility/2006">
              <mc:Choice xmlns:v="urn:schemas-microsoft-com:vml" Requires="v">
                <p:oleObj spid="_x0000_s4098" name="方程式" r:id="rId3" imgW="1384200" imgH="342720" progId="Equation.3">
                  <p:embed/>
                </p:oleObj>
              </mc:Choice>
              <mc:Fallback>
                <p:oleObj name="方程式" r:id="rId3" imgW="1384200" imgH="34272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3924" y="4166220"/>
                        <a:ext cx="13843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負二項分布與幾何分布</a:t>
            </a:r>
            <a:r>
              <a:rPr lang="en-US" altLang="zh-TW" dirty="0"/>
              <a:t>(</a:t>
            </a:r>
            <a:r>
              <a:rPr lang="zh-TW" altLang="en-US" dirty="0"/>
              <a:t>續</a:t>
            </a:r>
            <a:r>
              <a:rPr lang="en-US" altLang="zh-TW" dirty="0"/>
              <a:t>)</a:t>
            </a:r>
            <a:endParaRPr lang="zh-TW" altLang="en-US" dirty="0"/>
          </a:p>
        </p:txBody>
      </p:sp>
      <p:pic>
        <p:nvPicPr>
          <p:cNvPr id="22530" name="Picture 2"/>
          <p:cNvPicPr>
            <a:picLocks noGrp="1" noChangeAspect="1" noChangeArrowheads="1"/>
          </p:cNvPicPr>
          <p:nvPr>
            <p:ph idx="1"/>
          </p:nvPr>
        </p:nvPicPr>
        <p:blipFill>
          <a:blip r:embed="rId2" cstate="print"/>
          <a:srcRect/>
          <a:stretch>
            <a:fillRect/>
          </a:stretch>
        </p:blipFill>
        <p:spPr bwMode="auto">
          <a:xfrm>
            <a:off x="611560" y="1268760"/>
            <a:ext cx="7920000" cy="2355517"/>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C2F9E6A-8CE5-43F8-9771-4D2B8FB1A37C}"/>
              </a:ext>
            </a:extLst>
          </p:cNvPr>
          <p:cNvSpPr>
            <a:spLocks noGrp="1"/>
          </p:cNvSpPr>
          <p:nvPr>
            <p:ph type="sldNum" sz="quarter" idx="12"/>
          </p:nvPr>
        </p:nvSpPr>
        <p:spPr/>
        <p:txBody>
          <a:bodyPr/>
          <a:lstStyle/>
          <a:p>
            <a:fld id="{8632C2C5-20A0-4062-ADB6-29D76B962CAE}" type="slidenum">
              <a:rPr lang="zh-TW" altLang="en-US" smtClean="0"/>
              <a:pPr/>
              <a:t>37</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612440" y="3682640"/>
            <a:ext cx="7920000" cy="2914712"/>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3.12(</a:t>
            </a:r>
            <a:r>
              <a:rPr lang="zh-TW" altLang="en-US" dirty="0"/>
              <a:t>續</a:t>
            </a:r>
            <a:r>
              <a:rPr lang="en-US" altLang="zh-TW" dirty="0"/>
              <a:t>)</a:t>
            </a:r>
            <a:endParaRPr lang="zh-TW" altLang="en-US" dirty="0"/>
          </a:p>
        </p:txBody>
      </p:sp>
      <p:pic>
        <p:nvPicPr>
          <p:cNvPr id="23555" name="Picture 3"/>
          <p:cNvPicPr>
            <a:picLocks noGrp="1" noChangeAspect="1" noChangeArrowheads="1"/>
          </p:cNvPicPr>
          <p:nvPr>
            <p:ph idx="1"/>
          </p:nvPr>
        </p:nvPicPr>
        <p:blipFill>
          <a:blip r:embed="rId2" cstate="print"/>
          <a:srcRect/>
          <a:stretch>
            <a:fillRect/>
          </a:stretch>
        </p:blipFill>
        <p:spPr bwMode="auto">
          <a:xfrm>
            <a:off x="323850" y="1376972"/>
            <a:ext cx="8496300" cy="3780220"/>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5795A41D-94E1-42F7-B168-6AE168E3D9A3}"/>
              </a:ext>
            </a:extLst>
          </p:cNvPr>
          <p:cNvSpPr>
            <a:spLocks noGrp="1"/>
          </p:cNvSpPr>
          <p:nvPr>
            <p:ph type="sldNum" sz="quarter" idx="12"/>
          </p:nvPr>
        </p:nvSpPr>
        <p:spPr/>
        <p:txBody>
          <a:bodyPr/>
          <a:lstStyle/>
          <a:p>
            <a:fld id="{8632C2C5-20A0-4062-ADB6-29D76B962CAE}" type="slidenum">
              <a:rPr lang="zh-TW" altLang="en-US" smtClean="0"/>
              <a:pPr/>
              <a:t>38</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負二項分布與幾何分布</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負二項分布縮減成如下的形式：</a:t>
            </a:r>
            <a:br>
              <a:rPr lang="en-US" altLang="zh-TW" dirty="0"/>
            </a:br>
            <a:br>
              <a:rPr lang="en-US" altLang="zh-TW" dirty="0"/>
            </a:br>
            <a:br>
              <a:rPr lang="en-US" altLang="zh-TW" dirty="0"/>
            </a:br>
            <a:r>
              <a:rPr lang="zh-TW" altLang="en-US" dirty="0"/>
              <a:t>因為連續各項組成了幾何級數，習慣上將此特例稱為</a:t>
            </a:r>
            <a:r>
              <a:rPr lang="zh-TW" altLang="en-US" b="1" dirty="0"/>
              <a:t>幾何分布 </a:t>
            </a:r>
            <a:r>
              <a:rPr lang="en-US" altLang="zh-TW" b="1" dirty="0"/>
              <a:t>(geometric</a:t>
            </a:r>
            <a:r>
              <a:rPr lang="zh-TW" altLang="en-US" b="1" dirty="0"/>
              <a:t> </a:t>
            </a:r>
            <a:r>
              <a:rPr lang="en-US" altLang="zh-TW" b="1" dirty="0"/>
              <a:t>distribution) </a:t>
            </a:r>
            <a:r>
              <a:rPr lang="zh-TW" altLang="en-US" dirty="0"/>
              <a:t>並將其數值表示為           。</a:t>
            </a:r>
          </a:p>
        </p:txBody>
      </p:sp>
      <p:sp>
        <p:nvSpPr>
          <p:cNvPr id="4" name="投影片編號版面配置區 3">
            <a:extLst>
              <a:ext uri="{FF2B5EF4-FFF2-40B4-BE49-F238E27FC236}">
                <a16:creationId xmlns:a16="http://schemas.microsoft.com/office/drawing/2014/main" id="{943F8F5A-8C8B-4D90-8EAD-B3CF8DBA8182}"/>
              </a:ext>
            </a:extLst>
          </p:cNvPr>
          <p:cNvSpPr>
            <a:spLocks noGrp="1"/>
          </p:cNvSpPr>
          <p:nvPr>
            <p:ph type="sldNum" sz="quarter" idx="12"/>
          </p:nvPr>
        </p:nvSpPr>
        <p:spPr/>
        <p:txBody>
          <a:bodyPr/>
          <a:lstStyle/>
          <a:p>
            <a:fld id="{8632C2C5-20A0-4062-ADB6-29D76B962CAE}" type="slidenum">
              <a:rPr lang="zh-TW" altLang="en-US" smtClean="0"/>
              <a:pPr/>
              <a:t>39</a:t>
            </a:fld>
            <a:endParaRPr lang="zh-TW" altLang="en-US"/>
          </a:p>
        </p:txBody>
      </p:sp>
      <p:graphicFrame>
        <p:nvGraphicFramePr>
          <p:cNvPr id="24579" name="Object 3"/>
          <p:cNvGraphicFramePr>
            <a:graphicFrameLocks noChangeAspect="1"/>
          </p:cNvGraphicFramePr>
          <p:nvPr>
            <p:extLst>
              <p:ext uri="{D42A27DB-BD31-4B8C-83A1-F6EECF244321}">
                <p14:modId xmlns:p14="http://schemas.microsoft.com/office/powerpoint/2010/main" val="3852012185"/>
              </p:ext>
            </p:extLst>
          </p:nvPr>
        </p:nvGraphicFramePr>
        <p:xfrm>
          <a:off x="2411760" y="2014488"/>
          <a:ext cx="4279900" cy="406400"/>
        </p:xfrm>
        <a:graphic>
          <a:graphicData uri="http://schemas.openxmlformats.org/presentationml/2006/ole">
            <mc:AlternateContent xmlns:mc="http://schemas.openxmlformats.org/markup-compatibility/2006">
              <mc:Choice xmlns:v="urn:schemas-microsoft-com:vml" Requires="v">
                <p:oleObj spid="_x0000_s5122" name="方程式" r:id="rId3" imgW="4279680" imgH="406080" progId="Equation.3">
                  <p:embed/>
                </p:oleObj>
              </mc:Choice>
              <mc:Fallback>
                <p:oleObj name="方程式" r:id="rId3" imgW="4279680" imgH="406080" progId="Equation.3">
                  <p:embed/>
                  <p:pic>
                    <p:nvPicPr>
                      <p:cNvPr id="24579"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2014488"/>
                        <a:ext cx="42799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物件 5"/>
          <p:cNvGraphicFramePr>
            <a:graphicFrameLocks noChangeAspect="1"/>
          </p:cNvGraphicFramePr>
          <p:nvPr>
            <p:extLst>
              <p:ext uri="{D42A27DB-BD31-4B8C-83A1-F6EECF244321}">
                <p14:modId xmlns:p14="http://schemas.microsoft.com/office/powerpoint/2010/main" val="1031926290"/>
              </p:ext>
            </p:extLst>
          </p:nvPr>
        </p:nvGraphicFramePr>
        <p:xfrm>
          <a:off x="2771800" y="3717032"/>
          <a:ext cx="927100" cy="342900"/>
        </p:xfrm>
        <a:graphic>
          <a:graphicData uri="http://schemas.openxmlformats.org/presentationml/2006/ole">
            <mc:AlternateContent xmlns:mc="http://schemas.openxmlformats.org/markup-compatibility/2006">
              <mc:Choice xmlns:v="urn:schemas-microsoft-com:vml" Requires="v">
                <p:oleObj spid="_x0000_s5123" name="方程式" r:id="rId5" imgW="927000" imgH="342720" progId="Equation.3">
                  <p:embed/>
                </p:oleObj>
              </mc:Choice>
              <mc:Fallback>
                <p:oleObj name="方程式" r:id="rId5" imgW="927000" imgH="342720" progId="Equation.3">
                  <p:embed/>
                  <p:pic>
                    <p:nvPicPr>
                      <p:cNvPr id="6" name="物件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1800" y="3717032"/>
                        <a:ext cx="9271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2"/>
          <p:cNvPicPr>
            <a:picLocks noChangeAspect="1" noChangeArrowheads="1"/>
          </p:cNvPicPr>
          <p:nvPr/>
        </p:nvPicPr>
        <p:blipFill>
          <a:blip r:embed="rId7" cstate="print"/>
          <a:srcRect/>
          <a:stretch>
            <a:fillRect/>
          </a:stretch>
        </p:blipFill>
        <p:spPr bwMode="auto">
          <a:xfrm>
            <a:off x="540440" y="4293096"/>
            <a:ext cx="7992000" cy="2051484"/>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206241-BC8E-4390-8B70-1998C43FA127}"/>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794E90C6-B965-44CE-8634-5E8DA697A688}"/>
              </a:ext>
            </a:extLst>
          </p:cNvPr>
          <p:cNvSpPr>
            <a:spLocks noGrp="1"/>
          </p:cNvSpPr>
          <p:nvPr>
            <p:ph idx="1"/>
          </p:nvPr>
        </p:nvSpPr>
        <p:spPr/>
        <p:txBody>
          <a:bodyPr/>
          <a:lstStyle/>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No matter whether a discrete probability distribution is represented graphically by a </a:t>
            </a:r>
            <a:r>
              <a:rPr kumimoji="1" lang="en-US" altLang="zh-TW" sz="3000" baseline="0" dirty="0">
                <a:solidFill>
                  <a:srgbClr val="FF0000"/>
                </a:solidFill>
                <a:effectLst/>
                <a:latin typeface="Times New Roman" pitchFamily="18" charset="0"/>
                <a:ea typeface="標楷體" pitchFamily="65" charset="-120"/>
                <a:cs typeface="+mn-cs"/>
              </a:rPr>
              <a:t>histogram</a:t>
            </a:r>
            <a:r>
              <a:rPr kumimoji="1" lang="en-US" altLang="zh-TW" sz="3000" baseline="0" dirty="0">
                <a:solidFill>
                  <a:schemeClr val="tx1"/>
                </a:solidFill>
                <a:effectLst/>
                <a:latin typeface="Times New Roman" pitchFamily="18" charset="0"/>
                <a:ea typeface="標楷體" pitchFamily="65" charset="-120"/>
                <a:cs typeface="+mn-cs"/>
              </a:rPr>
              <a:t>, in </a:t>
            </a:r>
            <a:r>
              <a:rPr kumimoji="1" lang="en-US" altLang="zh-TW" sz="3000" baseline="0" dirty="0">
                <a:solidFill>
                  <a:srgbClr val="FF0000"/>
                </a:solidFill>
                <a:effectLst/>
                <a:latin typeface="Times New Roman" pitchFamily="18" charset="0"/>
                <a:ea typeface="標楷體" pitchFamily="65" charset="-120"/>
                <a:cs typeface="+mn-cs"/>
              </a:rPr>
              <a:t>tabular</a:t>
            </a:r>
            <a:r>
              <a:rPr kumimoji="1" lang="en-US" altLang="zh-TW" sz="3000" baseline="0" dirty="0">
                <a:solidFill>
                  <a:schemeClr val="tx1"/>
                </a:solidFill>
                <a:effectLst/>
                <a:latin typeface="Times New Roman" pitchFamily="18" charset="0"/>
                <a:ea typeface="標楷體" pitchFamily="65" charset="-120"/>
                <a:cs typeface="+mn-cs"/>
              </a:rPr>
              <a:t> form, or by means of a </a:t>
            </a:r>
            <a:r>
              <a:rPr kumimoji="1" lang="en-US" altLang="zh-TW" sz="3000" baseline="0" dirty="0">
                <a:solidFill>
                  <a:srgbClr val="FF0000"/>
                </a:solidFill>
                <a:effectLst/>
                <a:latin typeface="Times New Roman" pitchFamily="18" charset="0"/>
                <a:ea typeface="標楷體" pitchFamily="65" charset="-120"/>
                <a:cs typeface="+mn-cs"/>
              </a:rPr>
              <a:t>formula</a:t>
            </a:r>
            <a:r>
              <a:rPr kumimoji="1" lang="en-US" altLang="zh-TW" sz="3000" baseline="0" dirty="0">
                <a:solidFill>
                  <a:schemeClr val="tx1"/>
                </a:solidFill>
                <a:effectLst/>
                <a:latin typeface="Times New Roman" pitchFamily="18" charset="0"/>
                <a:ea typeface="標楷體" pitchFamily="65" charset="-120"/>
                <a:cs typeface="+mn-cs"/>
              </a:rPr>
              <a:t>, the behavior of a random variable is described. </a:t>
            </a:r>
            <a:endParaRPr lang="zh-TW" altLang="zh-TW" sz="3000" dirty="0">
              <a:effectLst/>
            </a:endParaRPr>
          </a:p>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Often, the observations generated by different statistical experiments have the same </a:t>
            </a:r>
            <a:r>
              <a:rPr kumimoji="1" lang="en-US" altLang="zh-TW" sz="3000" baseline="0" dirty="0">
                <a:solidFill>
                  <a:srgbClr val="FF0000"/>
                </a:solidFill>
                <a:effectLst/>
                <a:latin typeface="Times New Roman" pitchFamily="18" charset="0"/>
                <a:ea typeface="標楷體" pitchFamily="65" charset="-120"/>
                <a:cs typeface="+mn-cs"/>
              </a:rPr>
              <a:t>general type</a:t>
            </a:r>
            <a:r>
              <a:rPr kumimoji="1" lang="en-US" altLang="zh-TW" sz="3000" baseline="0" dirty="0">
                <a:solidFill>
                  <a:schemeClr val="tx1"/>
                </a:solidFill>
                <a:effectLst/>
                <a:latin typeface="Times New Roman" pitchFamily="18" charset="0"/>
                <a:ea typeface="標楷體" pitchFamily="65" charset="-120"/>
                <a:cs typeface="+mn-cs"/>
              </a:rPr>
              <a:t> of behavior. </a:t>
            </a:r>
            <a:endParaRPr lang="zh-TW" altLang="en-US" dirty="0"/>
          </a:p>
        </p:txBody>
      </p:sp>
      <p:sp>
        <p:nvSpPr>
          <p:cNvPr id="4" name="投影片編號版面配置區 3">
            <a:extLst>
              <a:ext uri="{FF2B5EF4-FFF2-40B4-BE49-F238E27FC236}">
                <a16:creationId xmlns:a16="http://schemas.microsoft.com/office/drawing/2014/main" id="{D5EEBD24-5EA1-4D01-A261-C3006B52A620}"/>
              </a:ext>
            </a:extLst>
          </p:cNvPr>
          <p:cNvSpPr>
            <a:spLocks noGrp="1"/>
          </p:cNvSpPr>
          <p:nvPr>
            <p:ph type="sldNum" sz="quarter" idx="12"/>
          </p:nvPr>
        </p:nvSpPr>
        <p:spPr/>
        <p:txBody>
          <a:bodyPr/>
          <a:lstStyle/>
          <a:p>
            <a:fld id="{8632C2C5-20A0-4062-ADB6-29D76B962CAE}" type="slidenum">
              <a:rPr lang="zh-TW" altLang="en-US" smtClean="0"/>
              <a:pPr/>
              <a:t>4</a:t>
            </a:fld>
            <a:endParaRPr lang="zh-TW" altLang="en-US"/>
          </a:p>
        </p:txBody>
      </p:sp>
    </p:spTree>
    <p:extLst>
      <p:ext uri="{BB962C8B-B14F-4D97-AF65-F5344CB8AC3E}">
        <p14:creationId xmlns:p14="http://schemas.microsoft.com/office/powerpoint/2010/main" val="4783549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3.13</a:t>
            </a:r>
            <a:endParaRPr lang="zh-TW" altLang="en-US" dirty="0"/>
          </a:p>
        </p:txBody>
      </p:sp>
      <p:pic>
        <p:nvPicPr>
          <p:cNvPr id="25603" name="Picture 3"/>
          <p:cNvPicPr>
            <a:picLocks noGrp="1" noChangeAspect="1" noChangeArrowheads="1"/>
          </p:cNvPicPr>
          <p:nvPr>
            <p:ph idx="1"/>
          </p:nvPr>
        </p:nvPicPr>
        <p:blipFill>
          <a:blip r:embed="rId2" cstate="print"/>
          <a:srcRect b="52640"/>
          <a:stretch>
            <a:fillRect/>
          </a:stretch>
        </p:blipFill>
        <p:spPr bwMode="auto">
          <a:xfrm>
            <a:off x="323528" y="1412776"/>
            <a:ext cx="8496300" cy="129614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67BD729-552A-4512-B537-976F7E430E5A}"/>
              </a:ext>
            </a:extLst>
          </p:cNvPr>
          <p:cNvSpPr>
            <a:spLocks noGrp="1"/>
          </p:cNvSpPr>
          <p:nvPr>
            <p:ph type="sldNum" sz="quarter" idx="12"/>
          </p:nvPr>
        </p:nvSpPr>
        <p:spPr/>
        <p:txBody>
          <a:bodyPr/>
          <a:lstStyle/>
          <a:p>
            <a:fld id="{8632C2C5-20A0-4062-ADB6-29D76B962CAE}" type="slidenum">
              <a:rPr lang="zh-TW" altLang="en-US" smtClean="0"/>
              <a:pPr/>
              <a:t>40</a:t>
            </a:fld>
            <a:endParaRPr lang="zh-TW" altLang="en-US"/>
          </a:p>
        </p:txBody>
      </p:sp>
      <p:pic>
        <p:nvPicPr>
          <p:cNvPr id="7" name="Picture 3"/>
          <p:cNvPicPr>
            <a:picLocks noChangeAspect="1" noChangeArrowheads="1"/>
          </p:cNvPicPr>
          <p:nvPr/>
        </p:nvPicPr>
        <p:blipFill>
          <a:blip r:embed="rId2" cstate="print"/>
          <a:srcRect t="50009"/>
          <a:stretch>
            <a:fillRect/>
          </a:stretch>
        </p:blipFill>
        <p:spPr bwMode="auto">
          <a:xfrm>
            <a:off x="323528" y="2852936"/>
            <a:ext cx="8496300" cy="1368152"/>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3.14</a:t>
            </a:r>
            <a:endParaRPr lang="zh-TW" altLang="en-US" dirty="0"/>
          </a:p>
        </p:txBody>
      </p:sp>
      <p:pic>
        <p:nvPicPr>
          <p:cNvPr id="26626" name="Picture 2"/>
          <p:cNvPicPr>
            <a:picLocks noGrp="1" noChangeAspect="1" noChangeArrowheads="1"/>
          </p:cNvPicPr>
          <p:nvPr>
            <p:ph idx="1"/>
          </p:nvPr>
        </p:nvPicPr>
        <p:blipFill>
          <a:blip r:embed="rId2" cstate="print"/>
          <a:srcRect b="48138"/>
          <a:stretch>
            <a:fillRect/>
          </a:stretch>
        </p:blipFill>
        <p:spPr bwMode="auto">
          <a:xfrm>
            <a:off x="323850" y="1484784"/>
            <a:ext cx="8496300" cy="158417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89541216-201D-4BD2-8872-05543809B9B0}"/>
              </a:ext>
            </a:extLst>
          </p:cNvPr>
          <p:cNvSpPr>
            <a:spLocks noGrp="1"/>
          </p:cNvSpPr>
          <p:nvPr>
            <p:ph type="sldNum" sz="quarter" idx="12"/>
          </p:nvPr>
        </p:nvSpPr>
        <p:spPr/>
        <p:txBody>
          <a:bodyPr/>
          <a:lstStyle/>
          <a:p>
            <a:fld id="{8632C2C5-20A0-4062-ADB6-29D76B962CAE}" type="slidenum">
              <a:rPr lang="zh-TW" altLang="en-US" smtClean="0"/>
              <a:pPr/>
              <a:t>41</a:t>
            </a:fld>
            <a:endParaRPr lang="zh-TW" altLang="en-US"/>
          </a:p>
        </p:txBody>
      </p:sp>
      <p:pic>
        <p:nvPicPr>
          <p:cNvPr id="5" name="Picture 2"/>
          <p:cNvPicPr>
            <a:picLocks noChangeAspect="1" noChangeArrowheads="1"/>
          </p:cNvPicPr>
          <p:nvPr/>
        </p:nvPicPr>
        <p:blipFill>
          <a:blip r:embed="rId2" cstate="print"/>
          <a:srcRect t="56577"/>
          <a:stretch>
            <a:fillRect/>
          </a:stretch>
        </p:blipFill>
        <p:spPr bwMode="auto">
          <a:xfrm>
            <a:off x="323528" y="3212976"/>
            <a:ext cx="8496300" cy="1326381"/>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負二項分布與幾何分布</a:t>
            </a:r>
            <a:r>
              <a:rPr lang="en-US" altLang="zh-TW" dirty="0"/>
              <a:t>(</a:t>
            </a:r>
            <a:r>
              <a:rPr lang="zh-TW" altLang="en-US" dirty="0"/>
              <a:t>續</a:t>
            </a:r>
            <a:r>
              <a:rPr lang="en-US" altLang="zh-TW" dirty="0"/>
              <a:t>)</a:t>
            </a:r>
            <a:endParaRPr lang="zh-TW" altLang="en-US" dirty="0"/>
          </a:p>
        </p:txBody>
      </p:sp>
      <p:pic>
        <p:nvPicPr>
          <p:cNvPr id="27650" name="Picture 2"/>
          <p:cNvPicPr>
            <a:picLocks noGrp="1" noChangeAspect="1" noChangeArrowheads="1"/>
          </p:cNvPicPr>
          <p:nvPr>
            <p:ph idx="1"/>
          </p:nvPr>
        </p:nvPicPr>
        <p:blipFill>
          <a:blip r:embed="rId2" cstate="print"/>
          <a:srcRect/>
          <a:stretch>
            <a:fillRect/>
          </a:stretch>
        </p:blipFill>
        <p:spPr bwMode="auto">
          <a:xfrm>
            <a:off x="540440" y="1484784"/>
            <a:ext cx="7992000" cy="181549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73DD2A11-24B9-4D63-84FE-E9A975B61BD0}"/>
              </a:ext>
            </a:extLst>
          </p:cNvPr>
          <p:cNvSpPr>
            <a:spLocks noGrp="1"/>
          </p:cNvSpPr>
          <p:nvPr>
            <p:ph type="sldNum" sz="quarter" idx="12"/>
          </p:nvPr>
        </p:nvSpPr>
        <p:spPr/>
        <p:txBody>
          <a:bodyPr/>
          <a:lstStyle/>
          <a:p>
            <a:fld id="{8632C2C5-20A0-4062-ADB6-29D76B962CAE}" type="slidenum">
              <a:rPr lang="zh-TW" altLang="en-US" smtClean="0"/>
              <a:pPr/>
              <a:t>42</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3.5</a:t>
            </a:r>
            <a:r>
              <a:rPr lang="zh-TW" altLang="en-US" dirty="0"/>
              <a:t> 卜瓦松分布與卜瓦松程序</a:t>
            </a:r>
          </a:p>
        </p:txBody>
      </p:sp>
      <p:sp>
        <p:nvSpPr>
          <p:cNvPr id="3" name="內容版面配置區 2"/>
          <p:cNvSpPr>
            <a:spLocks noGrp="1"/>
          </p:cNvSpPr>
          <p:nvPr>
            <p:ph idx="1"/>
          </p:nvPr>
        </p:nvSpPr>
        <p:spPr/>
        <p:txBody>
          <a:bodyPr/>
          <a:lstStyle/>
          <a:p>
            <a:r>
              <a:rPr lang="zh-TW" altLang="en-US" dirty="0"/>
              <a:t>產生一個隨機變數 </a:t>
            </a:r>
            <a:r>
              <a:rPr lang="en-US" altLang="zh-TW" i="1" dirty="0"/>
              <a:t>X</a:t>
            </a:r>
            <a:r>
              <a:rPr lang="en-US" altLang="zh-TW" dirty="0"/>
              <a:t> (</a:t>
            </a:r>
            <a:r>
              <a:rPr lang="zh-TW" altLang="en-US" dirty="0"/>
              <a:t>代表在一所給時段內或在一特定區域中出現結果的次數</a:t>
            </a:r>
            <a:r>
              <a:rPr lang="en-US" altLang="zh-TW" dirty="0"/>
              <a:t>) </a:t>
            </a:r>
            <a:r>
              <a:rPr lang="zh-TW" altLang="en-US" dirty="0"/>
              <a:t>之數值的實驗稱為</a:t>
            </a:r>
            <a:r>
              <a:rPr lang="zh-TW" altLang="en-US" b="1" dirty="0"/>
              <a:t>卜瓦松實驗 </a:t>
            </a:r>
            <a:r>
              <a:rPr lang="en-US" altLang="zh-TW" b="1" dirty="0"/>
              <a:t>(Poisson experiment)</a:t>
            </a:r>
            <a:r>
              <a:rPr lang="zh-TW" altLang="en-US" dirty="0"/>
              <a:t>。</a:t>
            </a:r>
            <a:endParaRPr lang="en-US" altLang="zh-TW" dirty="0"/>
          </a:p>
          <a:p>
            <a:r>
              <a:rPr lang="zh-TW" altLang="en-US" dirty="0"/>
              <a:t>卜瓦松實驗是由</a:t>
            </a:r>
            <a:r>
              <a:rPr lang="zh-TW" altLang="en-US" b="1" dirty="0"/>
              <a:t>卜瓦松程序 </a:t>
            </a:r>
            <a:r>
              <a:rPr lang="en-US" altLang="zh-TW" b="1" dirty="0"/>
              <a:t>(Poisson process) </a:t>
            </a:r>
            <a:r>
              <a:rPr lang="zh-TW" altLang="en-US" dirty="0"/>
              <a:t>所衍生而來，並具有以下的性質。</a:t>
            </a:r>
            <a:endParaRPr lang="en-US" altLang="zh-TW" dirty="0"/>
          </a:p>
          <a:p>
            <a:pPr>
              <a:buNone/>
            </a:pPr>
            <a:endParaRPr lang="zh-TW" altLang="en-US" dirty="0"/>
          </a:p>
        </p:txBody>
      </p:sp>
      <p:sp>
        <p:nvSpPr>
          <p:cNvPr id="6" name="投影片編號版面配置區 5">
            <a:extLst>
              <a:ext uri="{FF2B5EF4-FFF2-40B4-BE49-F238E27FC236}">
                <a16:creationId xmlns:a16="http://schemas.microsoft.com/office/drawing/2014/main" id="{311EBD3C-D0C8-46CD-B5DB-A2DE9F137F09}"/>
              </a:ext>
            </a:extLst>
          </p:cNvPr>
          <p:cNvSpPr>
            <a:spLocks noGrp="1"/>
          </p:cNvSpPr>
          <p:nvPr>
            <p:ph type="sldNum" sz="quarter" idx="12"/>
          </p:nvPr>
        </p:nvSpPr>
        <p:spPr/>
        <p:txBody>
          <a:bodyPr/>
          <a:lstStyle/>
          <a:p>
            <a:fld id="{8632C2C5-20A0-4062-ADB6-29D76B962CAE}" type="slidenum">
              <a:rPr lang="zh-TW" altLang="en-US" smtClean="0"/>
              <a:pPr/>
              <a:t>43</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卜瓦松程序的性質</a:t>
            </a:r>
          </a:p>
        </p:txBody>
      </p:sp>
      <p:sp>
        <p:nvSpPr>
          <p:cNvPr id="3" name="內容版面配置區 2"/>
          <p:cNvSpPr>
            <a:spLocks noGrp="1"/>
          </p:cNvSpPr>
          <p:nvPr>
            <p:ph idx="1"/>
          </p:nvPr>
        </p:nvSpPr>
        <p:spPr/>
        <p:txBody>
          <a:bodyPr/>
          <a:lstStyle/>
          <a:p>
            <a:pPr marL="571500" indent="-514350">
              <a:buFont typeface="+mj-lt"/>
              <a:buAutoNum type="arabicPeriod"/>
            </a:pPr>
            <a:r>
              <a:rPr lang="zh-TW" altLang="en-US" dirty="0"/>
              <a:t>在一個時段內或在特定空間區域中出現的結果數量與在任意其他不相交的時段或區域內所出現的數量是獨立的。就此意義而言，我們說卜瓦松程序沒有記憶。</a:t>
            </a:r>
            <a:endParaRPr lang="en-US" altLang="zh-TW" dirty="0"/>
          </a:p>
          <a:p>
            <a:pPr marL="571500" indent="-514350">
              <a:buFont typeface="+mj-lt"/>
              <a:buAutoNum type="arabicPeriod"/>
            </a:pPr>
            <a:r>
              <a:rPr lang="zh-TW" altLang="en-US" dirty="0"/>
              <a:t>在很短的時段內或在很小的區域中會出現單獨一次結果的機率，與時段長度或區域大小成正比，且與在此時段或區域外出現的結果次數無關。</a:t>
            </a:r>
            <a:endParaRPr lang="en-US" altLang="zh-TW" dirty="0"/>
          </a:p>
          <a:p>
            <a:pPr marL="571500" indent="-514350">
              <a:buFont typeface="+mj-lt"/>
              <a:buAutoNum type="arabicPeriod"/>
            </a:pPr>
            <a:r>
              <a:rPr lang="zh-TW" altLang="en-US" dirty="0"/>
              <a:t>超過一次的結果會出現在如此短的時段內或落入至如此小的區域中的機率是可忽略的。</a:t>
            </a:r>
          </a:p>
        </p:txBody>
      </p:sp>
      <p:sp>
        <p:nvSpPr>
          <p:cNvPr id="6" name="投影片編號版面配置區 5">
            <a:extLst>
              <a:ext uri="{FF2B5EF4-FFF2-40B4-BE49-F238E27FC236}">
                <a16:creationId xmlns:a16="http://schemas.microsoft.com/office/drawing/2014/main" id="{721F8C71-618A-4CC6-B2BC-2D9BB94D7957}"/>
              </a:ext>
            </a:extLst>
          </p:cNvPr>
          <p:cNvSpPr>
            <a:spLocks noGrp="1"/>
          </p:cNvSpPr>
          <p:nvPr>
            <p:ph type="sldNum" sz="quarter" idx="12"/>
          </p:nvPr>
        </p:nvSpPr>
        <p:spPr/>
        <p:txBody>
          <a:bodyPr/>
          <a:lstStyle/>
          <a:p>
            <a:fld id="{8632C2C5-20A0-4062-ADB6-29D76B962CAE}" type="slidenum">
              <a:rPr lang="zh-TW" altLang="en-US" smtClean="0"/>
              <a:pPr/>
              <a:t>44</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卜瓦松分布</a:t>
            </a:r>
          </a:p>
        </p:txBody>
      </p:sp>
      <p:sp>
        <p:nvSpPr>
          <p:cNvPr id="3" name="內容版面配置區 2"/>
          <p:cNvSpPr>
            <a:spLocks noGrp="1"/>
          </p:cNvSpPr>
          <p:nvPr>
            <p:ph idx="1"/>
          </p:nvPr>
        </p:nvSpPr>
        <p:spPr>
          <a:xfrm>
            <a:off x="323528" y="1196752"/>
            <a:ext cx="8496944" cy="5112568"/>
          </a:xfrm>
        </p:spPr>
        <p:txBody>
          <a:bodyPr/>
          <a:lstStyle/>
          <a:p>
            <a:r>
              <a:rPr lang="zh-TW" altLang="en-US" dirty="0"/>
              <a:t>在一個卜瓦松實驗中出現的結果次數 </a:t>
            </a:r>
            <a:r>
              <a:rPr lang="en-US" altLang="zh-TW" i="1" dirty="0"/>
              <a:t>X </a:t>
            </a:r>
            <a:r>
              <a:rPr lang="zh-TW" altLang="en-US" dirty="0"/>
              <a:t>稱為</a:t>
            </a:r>
            <a:r>
              <a:rPr lang="zh-TW" altLang="en-US" b="1" dirty="0"/>
              <a:t>卜瓦松隨機變數 </a:t>
            </a:r>
            <a:r>
              <a:rPr lang="en-US" altLang="zh-TW" b="1" dirty="0"/>
              <a:t>(Poisson</a:t>
            </a:r>
            <a:r>
              <a:rPr lang="zh-TW" altLang="en-US" b="1" dirty="0"/>
              <a:t> </a:t>
            </a:r>
            <a:r>
              <a:rPr lang="en-US" altLang="zh-TW" b="1" dirty="0"/>
              <a:t>random variable)</a:t>
            </a:r>
            <a:r>
              <a:rPr lang="zh-TW" altLang="en-US" dirty="0"/>
              <a:t>，且其機率分布稱為</a:t>
            </a:r>
            <a:r>
              <a:rPr lang="zh-TW" altLang="en-US" b="1" dirty="0"/>
              <a:t>卜瓦松分布 </a:t>
            </a:r>
            <a:r>
              <a:rPr lang="en-US" altLang="zh-TW" b="1" dirty="0"/>
              <a:t>(Poisson distribution)</a:t>
            </a:r>
            <a:r>
              <a:rPr lang="zh-TW" altLang="en-US" dirty="0"/>
              <a:t>。結果的平均次數由          計算而來，其中 </a:t>
            </a:r>
            <a:r>
              <a:rPr lang="en-US" altLang="zh-TW" i="1" dirty="0"/>
              <a:t>t </a:t>
            </a:r>
            <a:r>
              <a:rPr lang="zh-TW" altLang="en-US" dirty="0"/>
              <a:t>是所感興趣的特定「時間」、「距離」、「區域」，或「體積」。</a:t>
            </a:r>
          </a:p>
        </p:txBody>
      </p:sp>
      <p:sp>
        <p:nvSpPr>
          <p:cNvPr id="8" name="投影片編號版面配置區 7">
            <a:extLst>
              <a:ext uri="{FF2B5EF4-FFF2-40B4-BE49-F238E27FC236}">
                <a16:creationId xmlns:a16="http://schemas.microsoft.com/office/drawing/2014/main" id="{C4EE08AE-6EA7-424C-9494-7ADE48F64B05}"/>
              </a:ext>
            </a:extLst>
          </p:cNvPr>
          <p:cNvSpPr>
            <a:spLocks noGrp="1"/>
          </p:cNvSpPr>
          <p:nvPr>
            <p:ph type="sldNum" sz="quarter" idx="12"/>
          </p:nvPr>
        </p:nvSpPr>
        <p:spPr/>
        <p:txBody>
          <a:bodyPr/>
          <a:lstStyle/>
          <a:p>
            <a:fld id="{8632C2C5-20A0-4062-ADB6-29D76B962CAE}" type="slidenum">
              <a:rPr lang="zh-TW" altLang="en-US" smtClean="0"/>
              <a:pPr/>
              <a:t>45</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1137976110"/>
              </p:ext>
            </p:extLst>
          </p:nvPr>
        </p:nvGraphicFramePr>
        <p:xfrm>
          <a:off x="3903216" y="2708920"/>
          <a:ext cx="812800" cy="330200"/>
        </p:xfrm>
        <a:graphic>
          <a:graphicData uri="http://schemas.openxmlformats.org/presentationml/2006/ole">
            <mc:AlternateContent xmlns:mc="http://schemas.openxmlformats.org/markup-compatibility/2006">
              <mc:Choice xmlns:v="urn:schemas-microsoft-com:vml" Requires="v">
                <p:oleObj spid="_x0000_s6146" name="方程式" r:id="rId3" imgW="812520" imgH="330120" progId="Equation.3">
                  <p:embed/>
                </p:oleObj>
              </mc:Choice>
              <mc:Fallback>
                <p:oleObj name="方程式" r:id="rId3" imgW="812520" imgH="33012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216" y="2708920"/>
                        <a:ext cx="8128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2"/>
          <p:cNvPicPr>
            <a:picLocks noChangeAspect="1" noChangeArrowheads="1"/>
          </p:cNvPicPr>
          <p:nvPr/>
        </p:nvPicPr>
        <p:blipFill>
          <a:blip r:embed="rId5" cstate="print"/>
          <a:srcRect/>
          <a:stretch>
            <a:fillRect/>
          </a:stretch>
        </p:blipFill>
        <p:spPr bwMode="auto">
          <a:xfrm>
            <a:off x="720432" y="4077072"/>
            <a:ext cx="7740000" cy="2556466"/>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3.15</a:t>
            </a:r>
            <a:endParaRPr lang="zh-TW" altLang="en-US" dirty="0"/>
          </a:p>
        </p:txBody>
      </p:sp>
      <p:pic>
        <p:nvPicPr>
          <p:cNvPr id="29699" name="Picture 3"/>
          <p:cNvPicPr>
            <a:picLocks noGrp="1" noChangeAspect="1" noChangeArrowheads="1"/>
          </p:cNvPicPr>
          <p:nvPr>
            <p:ph idx="1"/>
          </p:nvPr>
        </p:nvPicPr>
        <p:blipFill>
          <a:blip r:embed="rId2" cstate="print"/>
          <a:srcRect/>
          <a:stretch>
            <a:fillRect/>
          </a:stretch>
        </p:blipFill>
        <p:spPr bwMode="auto">
          <a:xfrm>
            <a:off x="323850" y="1466556"/>
            <a:ext cx="8496300" cy="124236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C4BAB986-731A-429B-8EAA-067AF88F836D}"/>
              </a:ext>
            </a:extLst>
          </p:cNvPr>
          <p:cNvSpPr>
            <a:spLocks noGrp="1"/>
          </p:cNvSpPr>
          <p:nvPr>
            <p:ph type="sldNum" sz="quarter" idx="12"/>
          </p:nvPr>
        </p:nvSpPr>
        <p:spPr/>
        <p:txBody>
          <a:bodyPr/>
          <a:lstStyle/>
          <a:p>
            <a:fld id="{8632C2C5-20A0-4062-ADB6-29D76B962CAE}" type="slidenum">
              <a:rPr lang="zh-TW" altLang="en-US" smtClean="0"/>
              <a:pPr/>
              <a:t>46</a:t>
            </a:fld>
            <a:endParaRPr lang="zh-TW" altLang="en-US"/>
          </a:p>
        </p:txBody>
      </p:sp>
      <p:pic>
        <p:nvPicPr>
          <p:cNvPr id="7" name="Picture 2"/>
          <p:cNvPicPr>
            <a:picLocks noChangeAspect="1" noChangeArrowheads="1"/>
          </p:cNvPicPr>
          <p:nvPr/>
        </p:nvPicPr>
        <p:blipFill>
          <a:blip r:embed="rId3" cstate="print"/>
          <a:srcRect/>
          <a:stretch>
            <a:fillRect/>
          </a:stretch>
        </p:blipFill>
        <p:spPr bwMode="auto">
          <a:xfrm>
            <a:off x="323850" y="2852936"/>
            <a:ext cx="8496300" cy="1776387"/>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3.16</a:t>
            </a:r>
            <a:endParaRPr lang="zh-TW" altLang="en-US" dirty="0"/>
          </a:p>
        </p:txBody>
      </p:sp>
      <p:pic>
        <p:nvPicPr>
          <p:cNvPr id="30723" name="Picture 3"/>
          <p:cNvPicPr>
            <a:picLocks noGrp="1" noChangeAspect="1" noChangeArrowheads="1"/>
          </p:cNvPicPr>
          <p:nvPr>
            <p:ph idx="1"/>
          </p:nvPr>
        </p:nvPicPr>
        <p:blipFill>
          <a:blip r:embed="rId2" cstate="print"/>
          <a:srcRect b="57775"/>
          <a:stretch>
            <a:fillRect/>
          </a:stretch>
        </p:blipFill>
        <p:spPr bwMode="auto">
          <a:xfrm>
            <a:off x="323850" y="1412776"/>
            <a:ext cx="8496300" cy="129614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3A05CFA2-F298-448F-9DE1-3456029D9AB2}"/>
              </a:ext>
            </a:extLst>
          </p:cNvPr>
          <p:cNvSpPr>
            <a:spLocks noGrp="1"/>
          </p:cNvSpPr>
          <p:nvPr>
            <p:ph type="sldNum" sz="quarter" idx="12"/>
          </p:nvPr>
        </p:nvSpPr>
        <p:spPr/>
        <p:txBody>
          <a:bodyPr/>
          <a:lstStyle/>
          <a:p>
            <a:fld id="{8632C2C5-20A0-4062-ADB6-29D76B962CAE}" type="slidenum">
              <a:rPr lang="zh-TW" altLang="en-US" smtClean="0"/>
              <a:pPr/>
              <a:t>47</a:t>
            </a:fld>
            <a:endParaRPr lang="zh-TW" altLang="en-US"/>
          </a:p>
        </p:txBody>
      </p:sp>
      <p:pic>
        <p:nvPicPr>
          <p:cNvPr id="7" name="Picture 3"/>
          <p:cNvPicPr>
            <a:picLocks noChangeAspect="1" noChangeArrowheads="1"/>
          </p:cNvPicPr>
          <p:nvPr/>
        </p:nvPicPr>
        <p:blipFill>
          <a:blip r:embed="rId2" cstate="print"/>
          <a:srcRect t="44571"/>
          <a:stretch>
            <a:fillRect/>
          </a:stretch>
        </p:blipFill>
        <p:spPr bwMode="auto">
          <a:xfrm>
            <a:off x="323528" y="2852936"/>
            <a:ext cx="8496300" cy="1701426"/>
          </a:xfrm>
          <a:prstGeom prst="rect">
            <a:avLst/>
          </a:prstGeom>
          <a:noFill/>
          <a:ln w="9525">
            <a:noFill/>
            <a:miter lim="800000"/>
            <a:headEnd/>
            <a:tailEnd/>
          </a:ln>
          <a:effectLst/>
        </p:spPr>
      </p:pic>
      <p:pic>
        <p:nvPicPr>
          <p:cNvPr id="8" name="Picture 2"/>
          <p:cNvPicPr>
            <a:picLocks noChangeAspect="1" noChangeArrowheads="1"/>
          </p:cNvPicPr>
          <p:nvPr/>
        </p:nvPicPr>
        <p:blipFill>
          <a:blip r:embed="rId3" cstate="print"/>
          <a:srcRect/>
          <a:stretch>
            <a:fillRect/>
          </a:stretch>
        </p:blipFill>
        <p:spPr bwMode="auto">
          <a:xfrm>
            <a:off x="249571" y="4797153"/>
            <a:ext cx="8353989" cy="1080120"/>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卜瓦松機率函數的特性</a:t>
            </a:r>
          </a:p>
        </p:txBody>
      </p:sp>
      <p:sp>
        <p:nvSpPr>
          <p:cNvPr id="5" name="內容版面配置區 4"/>
          <p:cNvSpPr>
            <a:spLocks noGrp="1"/>
          </p:cNvSpPr>
          <p:nvPr>
            <p:ph idx="1"/>
          </p:nvPr>
        </p:nvSpPr>
        <p:spPr/>
        <p:txBody>
          <a:bodyPr/>
          <a:lstStyle/>
          <a:p>
            <a:r>
              <a:rPr lang="zh-TW" altLang="en-US" dirty="0"/>
              <a:t>隨著平均數變大，卜瓦松分布的形式變得越來越對稱，甚至如鐘形。</a:t>
            </a:r>
          </a:p>
          <a:p>
            <a:endParaRPr lang="zh-TW" altLang="en-US" dirty="0"/>
          </a:p>
        </p:txBody>
      </p:sp>
      <p:sp>
        <p:nvSpPr>
          <p:cNvPr id="3" name="投影片編號版面配置區 2">
            <a:extLst>
              <a:ext uri="{FF2B5EF4-FFF2-40B4-BE49-F238E27FC236}">
                <a16:creationId xmlns:a16="http://schemas.microsoft.com/office/drawing/2014/main" id="{C47FB76C-49AA-41DF-A5BF-886EF6C1D218}"/>
              </a:ext>
            </a:extLst>
          </p:cNvPr>
          <p:cNvSpPr>
            <a:spLocks noGrp="1"/>
          </p:cNvSpPr>
          <p:nvPr>
            <p:ph type="sldNum" sz="quarter" idx="12"/>
          </p:nvPr>
        </p:nvSpPr>
        <p:spPr/>
        <p:txBody>
          <a:bodyPr/>
          <a:lstStyle/>
          <a:p>
            <a:fld id="{8632C2C5-20A0-4062-ADB6-29D76B962CAE}" type="slidenum">
              <a:rPr lang="zh-TW" altLang="en-US" smtClean="0"/>
              <a:pPr/>
              <a:t>48</a:t>
            </a:fld>
            <a:endParaRPr lang="zh-TW" altLang="en-US"/>
          </a:p>
        </p:txBody>
      </p:sp>
      <p:pic>
        <p:nvPicPr>
          <p:cNvPr id="6" name="Picture 2"/>
          <p:cNvPicPr>
            <a:picLocks noChangeAspect="1" noChangeArrowheads="1"/>
          </p:cNvPicPr>
          <p:nvPr/>
        </p:nvPicPr>
        <p:blipFill>
          <a:blip r:embed="rId2" cstate="print"/>
          <a:srcRect/>
          <a:stretch>
            <a:fillRect/>
          </a:stretch>
        </p:blipFill>
        <p:spPr bwMode="auto">
          <a:xfrm>
            <a:off x="683568" y="2348880"/>
            <a:ext cx="8004177" cy="4032448"/>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以一個卜瓦松分布逼近二項分布</a:t>
            </a:r>
          </a:p>
        </p:txBody>
      </p:sp>
      <p:sp>
        <p:nvSpPr>
          <p:cNvPr id="5" name="內容版面配置區 4"/>
          <p:cNvSpPr>
            <a:spLocks noGrp="1"/>
          </p:cNvSpPr>
          <p:nvPr>
            <p:ph idx="1"/>
          </p:nvPr>
        </p:nvSpPr>
        <p:spPr/>
        <p:txBody>
          <a:bodyPr/>
          <a:lstStyle/>
          <a:p>
            <a:r>
              <a:rPr lang="zh-TW" altLang="en-US" dirty="0"/>
              <a:t>如果 </a:t>
            </a:r>
            <a:r>
              <a:rPr lang="en-US" altLang="zh-TW" i="1" dirty="0"/>
              <a:t>n </a:t>
            </a:r>
            <a:r>
              <a:rPr lang="zh-TW" altLang="en-US" dirty="0"/>
              <a:t>很大且 </a:t>
            </a:r>
            <a:r>
              <a:rPr lang="en-US" altLang="zh-TW" i="1" dirty="0"/>
              <a:t>p </a:t>
            </a:r>
            <a:r>
              <a:rPr lang="zh-TW" altLang="en-US" dirty="0"/>
              <a:t>接近 </a:t>
            </a:r>
            <a:r>
              <a:rPr lang="en-US" altLang="zh-TW" dirty="0"/>
              <a:t>0</a:t>
            </a:r>
            <a:r>
              <a:rPr lang="zh-TW" altLang="en-US" dirty="0"/>
              <a:t>，就可使用具有           的卜瓦松分布來逼近二項機率。</a:t>
            </a:r>
          </a:p>
        </p:txBody>
      </p:sp>
      <p:sp>
        <p:nvSpPr>
          <p:cNvPr id="3" name="投影片編號版面配置區 2">
            <a:extLst>
              <a:ext uri="{FF2B5EF4-FFF2-40B4-BE49-F238E27FC236}">
                <a16:creationId xmlns:a16="http://schemas.microsoft.com/office/drawing/2014/main" id="{DEAABD44-A70E-471A-9B2E-769EA8C1BC72}"/>
              </a:ext>
            </a:extLst>
          </p:cNvPr>
          <p:cNvSpPr>
            <a:spLocks noGrp="1"/>
          </p:cNvSpPr>
          <p:nvPr>
            <p:ph type="sldNum" sz="quarter" idx="12"/>
          </p:nvPr>
        </p:nvSpPr>
        <p:spPr/>
        <p:txBody>
          <a:bodyPr/>
          <a:lstStyle/>
          <a:p>
            <a:fld id="{8632C2C5-20A0-4062-ADB6-29D76B962CAE}" type="slidenum">
              <a:rPr lang="zh-TW" altLang="en-US" smtClean="0"/>
              <a:pPr/>
              <a:t>49</a:t>
            </a:fld>
            <a:endParaRPr lang="zh-TW" altLang="en-US"/>
          </a:p>
        </p:txBody>
      </p:sp>
      <p:graphicFrame>
        <p:nvGraphicFramePr>
          <p:cNvPr id="6" name="物件 5"/>
          <p:cNvGraphicFramePr>
            <a:graphicFrameLocks noChangeAspect="1"/>
          </p:cNvGraphicFramePr>
          <p:nvPr>
            <p:extLst>
              <p:ext uri="{D42A27DB-BD31-4B8C-83A1-F6EECF244321}">
                <p14:modId xmlns:p14="http://schemas.microsoft.com/office/powerpoint/2010/main" val="574592658"/>
              </p:ext>
            </p:extLst>
          </p:nvPr>
        </p:nvGraphicFramePr>
        <p:xfrm>
          <a:off x="7236792" y="1484784"/>
          <a:ext cx="863600" cy="266700"/>
        </p:xfrm>
        <a:graphic>
          <a:graphicData uri="http://schemas.openxmlformats.org/presentationml/2006/ole">
            <mc:AlternateContent xmlns:mc="http://schemas.openxmlformats.org/markup-compatibility/2006">
              <mc:Choice xmlns:v="urn:schemas-microsoft-com:vml" Requires="v">
                <p:oleObj spid="_x0000_s7170" name="方程式" r:id="rId3" imgW="863280" imgH="266400" progId="Equation.3">
                  <p:embed/>
                </p:oleObj>
              </mc:Choice>
              <mc:Fallback>
                <p:oleObj name="方程式" r:id="rId3" imgW="863280" imgH="26640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6792" y="1484784"/>
                        <a:ext cx="863600" cy="266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2"/>
          <p:cNvPicPr>
            <a:picLocks noChangeAspect="1" noChangeArrowheads="1"/>
          </p:cNvPicPr>
          <p:nvPr/>
        </p:nvPicPr>
        <p:blipFill>
          <a:blip r:embed="rId5" cstate="print"/>
          <a:srcRect/>
          <a:stretch>
            <a:fillRect/>
          </a:stretch>
        </p:blipFill>
        <p:spPr bwMode="auto">
          <a:xfrm>
            <a:off x="539552" y="3068960"/>
            <a:ext cx="7992000" cy="1864034"/>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270D1-F988-4810-B576-59F13E7E2714}"/>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6861D461-6C0D-4B47-8902-E25F149C877F}"/>
              </a:ext>
            </a:extLst>
          </p:cNvPr>
          <p:cNvSpPr>
            <a:spLocks noGrp="1"/>
          </p:cNvSpPr>
          <p:nvPr>
            <p:ph idx="1"/>
          </p:nvPr>
        </p:nvSpPr>
        <p:spPr/>
        <p:txBody>
          <a:bodyPr/>
          <a:lstStyle/>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Consequently, discrete random variables associated with these experiments can be described by essentially the same probability distribution and therefore can be represented by </a:t>
            </a:r>
            <a:r>
              <a:rPr kumimoji="1" lang="en-US" altLang="zh-TW" sz="3000" baseline="0" dirty="0">
                <a:solidFill>
                  <a:srgbClr val="FF0000"/>
                </a:solidFill>
                <a:effectLst/>
                <a:latin typeface="Times New Roman" pitchFamily="18" charset="0"/>
                <a:ea typeface="標楷體" pitchFamily="65" charset="-120"/>
                <a:cs typeface="+mn-cs"/>
              </a:rPr>
              <a:t>a single formula</a:t>
            </a:r>
            <a:r>
              <a:rPr kumimoji="1" lang="en-US" altLang="zh-TW" sz="3000" baseline="0" dirty="0">
                <a:solidFill>
                  <a:schemeClr val="tx1"/>
                </a:solidFill>
                <a:effectLst/>
                <a:latin typeface="Times New Roman" pitchFamily="18" charset="0"/>
                <a:ea typeface="標楷體" pitchFamily="65" charset="-120"/>
                <a:cs typeface="+mn-cs"/>
              </a:rPr>
              <a:t>. </a:t>
            </a:r>
            <a:endParaRPr lang="zh-TW" altLang="zh-TW" dirty="0">
              <a:effectLst/>
            </a:endParaRPr>
          </a:p>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In fact, one needs </a:t>
            </a:r>
            <a:r>
              <a:rPr kumimoji="1" lang="en-US" altLang="zh-TW" sz="3000" baseline="0" dirty="0">
                <a:effectLst/>
                <a:latin typeface="Times New Roman" pitchFamily="18" charset="0"/>
                <a:ea typeface="標楷體" pitchFamily="65" charset="-120"/>
                <a:cs typeface="+mn-cs"/>
              </a:rPr>
              <a:t>only a handful </a:t>
            </a:r>
            <a:r>
              <a:rPr kumimoji="1" lang="en-US" altLang="zh-TW" sz="3000" baseline="0" dirty="0">
                <a:solidFill>
                  <a:schemeClr val="tx1"/>
                </a:solidFill>
                <a:effectLst/>
                <a:latin typeface="Times New Roman" pitchFamily="18" charset="0"/>
                <a:ea typeface="標楷體" pitchFamily="65" charset="-120"/>
                <a:cs typeface="+mn-cs"/>
              </a:rPr>
              <a:t>of important probability distributions to describe many of the discrete random variables encountered in practice.</a:t>
            </a:r>
            <a:endParaRPr lang="zh-TW" altLang="zh-TW" dirty="0">
              <a:effectLst/>
            </a:endParaRPr>
          </a:p>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Such </a:t>
            </a:r>
            <a:r>
              <a:rPr kumimoji="1" lang="en-US" altLang="zh-TW" sz="3000" baseline="0" dirty="0">
                <a:solidFill>
                  <a:srgbClr val="FF0000"/>
                </a:solidFill>
                <a:effectLst/>
                <a:latin typeface="Times New Roman" pitchFamily="18" charset="0"/>
                <a:ea typeface="標楷體" pitchFamily="65" charset="-120"/>
                <a:cs typeface="+mn-cs"/>
              </a:rPr>
              <a:t>a handful of distributions </a:t>
            </a:r>
            <a:r>
              <a:rPr kumimoji="1" lang="en-US" altLang="zh-TW" sz="3000" baseline="0" dirty="0">
                <a:solidFill>
                  <a:schemeClr val="tx1"/>
                </a:solidFill>
                <a:effectLst/>
                <a:latin typeface="Times New Roman" pitchFamily="18" charset="0"/>
                <a:ea typeface="標楷體" pitchFamily="65" charset="-120"/>
                <a:cs typeface="+mn-cs"/>
              </a:rPr>
              <a:t>describe several real-life random phenomena. </a:t>
            </a:r>
          </a:p>
        </p:txBody>
      </p:sp>
      <p:sp>
        <p:nvSpPr>
          <p:cNvPr id="4" name="投影片編號版面配置區 3">
            <a:extLst>
              <a:ext uri="{FF2B5EF4-FFF2-40B4-BE49-F238E27FC236}">
                <a16:creationId xmlns:a16="http://schemas.microsoft.com/office/drawing/2014/main" id="{3F1CF64D-11C0-4AC3-9629-19AAD5876A7C}"/>
              </a:ext>
            </a:extLst>
          </p:cNvPr>
          <p:cNvSpPr>
            <a:spLocks noGrp="1"/>
          </p:cNvSpPr>
          <p:nvPr>
            <p:ph type="sldNum" sz="quarter" idx="12"/>
          </p:nvPr>
        </p:nvSpPr>
        <p:spPr/>
        <p:txBody>
          <a:bodyPr/>
          <a:lstStyle/>
          <a:p>
            <a:fld id="{8632C2C5-20A0-4062-ADB6-29D76B962CAE}" type="slidenum">
              <a:rPr lang="zh-TW" altLang="en-US" smtClean="0"/>
              <a:pPr/>
              <a:t>5</a:t>
            </a:fld>
            <a:endParaRPr lang="zh-TW" altLang="en-US"/>
          </a:p>
        </p:txBody>
      </p:sp>
    </p:spTree>
    <p:extLst>
      <p:ext uri="{BB962C8B-B14F-4D97-AF65-F5344CB8AC3E}">
        <p14:creationId xmlns:p14="http://schemas.microsoft.com/office/powerpoint/2010/main" val="16246882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3.17</a:t>
            </a:r>
            <a:endParaRPr lang="zh-TW" altLang="en-US" dirty="0"/>
          </a:p>
        </p:txBody>
      </p:sp>
      <p:pic>
        <p:nvPicPr>
          <p:cNvPr id="33795" name="Picture 3"/>
          <p:cNvPicPr>
            <a:picLocks noGrp="1" noChangeAspect="1" noChangeArrowheads="1"/>
          </p:cNvPicPr>
          <p:nvPr>
            <p:ph idx="1"/>
          </p:nvPr>
        </p:nvPicPr>
        <p:blipFill>
          <a:blip r:embed="rId2" cstate="print"/>
          <a:srcRect b="39278"/>
          <a:stretch>
            <a:fillRect/>
          </a:stretch>
        </p:blipFill>
        <p:spPr bwMode="auto">
          <a:xfrm>
            <a:off x="323528" y="1484784"/>
            <a:ext cx="8496300" cy="201622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D5AA2720-8C73-4136-97CB-868E784C96FF}"/>
              </a:ext>
            </a:extLst>
          </p:cNvPr>
          <p:cNvSpPr>
            <a:spLocks noGrp="1"/>
          </p:cNvSpPr>
          <p:nvPr>
            <p:ph type="sldNum" sz="quarter" idx="12"/>
          </p:nvPr>
        </p:nvSpPr>
        <p:spPr/>
        <p:txBody>
          <a:bodyPr/>
          <a:lstStyle/>
          <a:p>
            <a:fld id="{8632C2C5-20A0-4062-ADB6-29D76B962CAE}" type="slidenum">
              <a:rPr lang="zh-TW" altLang="en-US" smtClean="0"/>
              <a:pPr/>
              <a:t>50</a:t>
            </a:fld>
            <a:endParaRPr lang="zh-TW" altLang="en-US"/>
          </a:p>
        </p:txBody>
      </p:sp>
      <p:grpSp>
        <p:nvGrpSpPr>
          <p:cNvPr id="9" name="群組 8"/>
          <p:cNvGrpSpPr/>
          <p:nvPr/>
        </p:nvGrpSpPr>
        <p:grpSpPr>
          <a:xfrm>
            <a:off x="323528" y="3668808"/>
            <a:ext cx="8496622" cy="1920432"/>
            <a:chOff x="323528" y="3573016"/>
            <a:chExt cx="8496622" cy="1920432"/>
          </a:xfrm>
        </p:grpSpPr>
        <p:pic>
          <p:nvPicPr>
            <p:cNvPr id="7" name="Picture 2"/>
            <p:cNvPicPr>
              <a:picLocks noChangeAspect="1" noChangeArrowheads="1"/>
            </p:cNvPicPr>
            <p:nvPr/>
          </p:nvPicPr>
          <p:blipFill>
            <a:blip r:embed="rId3" cstate="print"/>
            <a:srcRect/>
            <a:stretch>
              <a:fillRect/>
            </a:stretch>
          </p:blipFill>
          <p:spPr bwMode="auto">
            <a:xfrm>
              <a:off x="323850" y="4725144"/>
              <a:ext cx="8496300" cy="768304"/>
            </a:xfrm>
            <a:prstGeom prst="rect">
              <a:avLst/>
            </a:prstGeom>
            <a:noFill/>
            <a:ln w="9525">
              <a:noFill/>
              <a:miter lim="800000"/>
              <a:headEnd/>
              <a:tailEnd/>
            </a:ln>
            <a:effectLst/>
          </p:spPr>
        </p:pic>
        <p:pic>
          <p:nvPicPr>
            <p:cNvPr id="8" name="Picture 3"/>
            <p:cNvPicPr>
              <a:picLocks noChangeAspect="1" noChangeArrowheads="1"/>
            </p:cNvPicPr>
            <p:nvPr/>
          </p:nvPicPr>
          <p:blipFill>
            <a:blip r:embed="rId2" cstate="print"/>
            <a:srcRect t="65060"/>
            <a:stretch>
              <a:fillRect/>
            </a:stretch>
          </p:blipFill>
          <p:spPr bwMode="auto">
            <a:xfrm>
              <a:off x="323528" y="3573016"/>
              <a:ext cx="8496300" cy="1160153"/>
            </a:xfrm>
            <a:prstGeom prst="rect">
              <a:avLst/>
            </a:prstGeom>
            <a:noFill/>
            <a:ln w="9525">
              <a:noFill/>
              <a:miter lim="800000"/>
              <a:headEnd/>
              <a:tailEnd/>
            </a:ln>
            <a:effectLst/>
          </p:spPr>
        </p:pic>
      </p:gr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3.18</a:t>
            </a:r>
            <a:endParaRPr lang="zh-TW" altLang="en-US" dirty="0"/>
          </a:p>
        </p:txBody>
      </p:sp>
      <p:pic>
        <p:nvPicPr>
          <p:cNvPr id="34819" name="Picture 3"/>
          <p:cNvPicPr>
            <a:picLocks noGrp="1" noChangeAspect="1" noChangeArrowheads="1"/>
          </p:cNvPicPr>
          <p:nvPr>
            <p:ph idx="1"/>
          </p:nvPr>
        </p:nvPicPr>
        <p:blipFill>
          <a:blip r:embed="rId2" cstate="print"/>
          <a:srcRect b="66824"/>
          <a:stretch>
            <a:fillRect/>
          </a:stretch>
        </p:blipFill>
        <p:spPr bwMode="auto">
          <a:xfrm>
            <a:off x="323850" y="1363916"/>
            <a:ext cx="8496300" cy="163303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DE7D111-C973-4D3E-BDD0-8E41FD88251F}"/>
              </a:ext>
            </a:extLst>
          </p:cNvPr>
          <p:cNvSpPr>
            <a:spLocks noGrp="1"/>
          </p:cNvSpPr>
          <p:nvPr>
            <p:ph type="sldNum" sz="quarter" idx="12"/>
          </p:nvPr>
        </p:nvSpPr>
        <p:spPr/>
        <p:txBody>
          <a:bodyPr/>
          <a:lstStyle/>
          <a:p>
            <a:fld id="{8632C2C5-20A0-4062-ADB6-29D76B962CAE}" type="slidenum">
              <a:rPr lang="zh-TW" altLang="en-US" smtClean="0"/>
              <a:pPr/>
              <a:t>51</a:t>
            </a:fld>
            <a:endParaRPr lang="zh-TW" altLang="en-US"/>
          </a:p>
        </p:txBody>
      </p:sp>
      <p:pic>
        <p:nvPicPr>
          <p:cNvPr id="7" name="Picture 3"/>
          <p:cNvPicPr>
            <a:picLocks noChangeAspect="1" noChangeArrowheads="1"/>
          </p:cNvPicPr>
          <p:nvPr/>
        </p:nvPicPr>
        <p:blipFill>
          <a:blip r:embed="rId2" cstate="print"/>
          <a:srcRect t="35109"/>
          <a:stretch>
            <a:fillRect/>
          </a:stretch>
        </p:blipFill>
        <p:spPr bwMode="auto">
          <a:xfrm>
            <a:off x="323528" y="3140968"/>
            <a:ext cx="8496300" cy="3194139"/>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3.6 </a:t>
            </a:r>
            <a:r>
              <a:rPr lang="zh-TW" altLang="en-US" dirty="0"/>
              <a:t>連續均勻分布</a:t>
            </a:r>
          </a:p>
        </p:txBody>
      </p:sp>
      <p:sp>
        <p:nvSpPr>
          <p:cNvPr id="3" name="內容版面配置區 2"/>
          <p:cNvSpPr>
            <a:spLocks noGrp="1"/>
          </p:cNvSpPr>
          <p:nvPr>
            <p:ph idx="1"/>
          </p:nvPr>
        </p:nvSpPr>
        <p:spPr/>
        <p:txBody>
          <a:bodyPr/>
          <a:lstStyle/>
          <a:p>
            <a:r>
              <a:rPr lang="zh-TW" altLang="en-US" b="1" dirty="0"/>
              <a:t>連續均勻分布 </a:t>
            </a:r>
            <a:r>
              <a:rPr lang="en-US" altLang="zh-TW" b="1" dirty="0"/>
              <a:t>(continuous</a:t>
            </a:r>
            <a:r>
              <a:rPr lang="zh-TW" altLang="en-US" b="1" dirty="0"/>
              <a:t> </a:t>
            </a:r>
            <a:r>
              <a:rPr lang="en-US" altLang="zh-TW" b="1" dirty="0"/>
              <a:t>uniform distribution)</a:t>
            </a:r>
            <a:r>
              <a:rPr lang="zh-TW" altLang="en-US" b="1" dirty="0"/>
              <a:t>。</a:t>
            </a:r>
            <a:r>
              <a:rPr lang="zh-TW" altLang="en-US" dirty="0"/>
              <a:t>此分布可用「平坦的」密度函數特性來描述，因而在一個封閉區間，如 </a:t>
            </a:r>
            <a:r>
              <a:rPr lang="en-US" altLang="zh-TW" dirty="0"/>
              <a:t>[</a:t>
            </a:r>
            <a:r>
              <a:rPr lang="en-US" altLang="zh-TW" i="1" dirty="0"/>
              <a:t>A</a:t>
            </a:r>
            <a:r>
              <a:rPr lang="en-US" altLang="zh-TW" dirty="0"/>
              <a:t>, </a:t>
            </a:r>
            <a:r>
              <a:rPr lang="en-US" altLang="zh-TW" i="1" dirty="0"/>
              <a:t>B</a:t>
            </a:r>
            <a:r>
              <a:rPr lang="en-US" altLang="zh-TW" dirty="0"/>
              <a:t>]</a:t>
            </a:r>
            <a:r>
              <a:rPr lang="zh-TW" altLang="en-US" dirty="0"/>
              <a:t> 內的機率是均勻的。</a:t>
            </a:r>
          </a:p>
        </p:txBody>
      </p:sp>
      <p:sp>
        <p:nvSpPr>
          <p:cNvPr id="7" name="投影片編號版面配置區 6">
            <a:extLst>
              <a:ext uri="{FF2B5EF4-FFF2-40B4-BE49-F238E27FC236}">
                <a16:creationId xmlns:a16="http://schemas.microsoft.com/office/drawing/2014/main" id="{99269AB0-D358-4093-8FEC-E26168B254E5}"/>
              </a:ext>
            </a:extLst>
          </p:cNvPr>
          <p:cNvSpPr>
            <a:spLocks noGrp="1"/>
          </p:cNvSpPr>
          <p:nvPr>
            <p:ph type="sldNum" sz="quarter" idx="12"/>
          </p:nvPr>
        </p:nvSpPr>
        <p:spPr/>
        <p:txBody>
          <a:bodyPr/>
          <a:lstStyle/>
          <a:p>
            <a:fld id="{8632C2C5-20A0-4062-ADB6-29D76B962CAE}" type="slidenum">
              <a:rPr lang="zh-TW" altLang="en-US" smtClean="0"/>
              <a:pPr/>
              <a:t>52</a:t>
            </a:fld>
            <a:endParaRPr lang="zh-TW" altLang="en-US"/>
          </a:p>
        </p:txBody>
      </p:sp>
      <p:pic>
        <p:nvPicPr>
          <p:cNvPr id="4" name="Picture 2"/>
          <p:cNvPicPr>
            <a:picLocks noChangeAspect="1" noChangeArrowheads="1"/>
          </p:cNvPicPr>
          <p:nvPr/>
        </p:nvPicPr>
        <p:blipFill>
          <a:blip r:embed="rId2" cstate="print"/>
          <a:srcRect/>
          <a:stretch>
            <a:fillRect/>
          </a:stretch>
        </p:blipFill>
        <p:spPr bwMode="auto">
          <a:xfrm>
            <a:off x="539552" y="3356992"/>
            <a:ext cx="7992000" cy="2083533"/>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連續均勻分布</a:t>
            </a:r>
            <a:r>
              <a:rPr lang="en-US" altLang="zh-TW" dirty="0"/>
              <a:t>(</a:t>
            </a:r>
            <a:r>
              <a:rPr lang="zh-TW" altLang="en-US" dirty="0"/>
              <a:t>續</a:t>
            </a:r>
            <a:r>
              <a:rPr lang="en-US" altLang="zh-TW" dirty="0"/>
              <a:t>)</a:t>
            </a:r>
            <a:endParaRPr lang="zh-TW" altLang="en-US" dirty="0"/>
          </a:p>
        </p:txBody>
      </p:sp>
      <p:pic>
        <p:nvPicPr>
          <p:cNvPr id="55299" name="Picture 3"/>
          <p:cNvPicPr>
            <a:picLocks noGrp="1" noChangeAspect="1" noChangeArrowheads="1"/>
          </p:cNvPicPr>
          <p:nvPr>
            <p:ph idx="1"/>
          </p:nvPr>
        </p:nvPicPr>
        <p:blipFill>
          <a:blip r:embed="rId2" cstate="print"/>
          <a:srcRect/>
          <a:stretch>
            <a:fillRect/>
          </a:stretch>
        </p:blipFill>
        <p:spPr bwMode="auto">
          <a:xfrm>
            <a:off x="1475656" y="1556792"/>
            <a:ext cx="5876063" cy="389216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B4B114C4-5BB6-43D6-AD66-82D2263FAE62}"/>
              </a:ext>
            </a:extLst>
          </p:cNvPr>
          <p:cNvSpPr>
            <a:spLocks noGrp="1"/>
          </p:cNvSpPr>
          <p:nvPr>
            <p:ph type="sldNum" sz="quarter" idx="12"/>
          </p:nvPr>
        </p:nvSpPr>
        <p:spPr/>
        <p:txBody>
          <a:bodyPr/>
          <a:lstStyle/>
          <a:p>
            <a:fld id="{8632C2C5-20A0-4062-ADB6-29D76B962CAE}" type="slidenum">
              <a:rPr lang="zh-TW" altLang="en-US" smtClean="0"/>
              <a:pPr/>
              <a:t>53</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3.19</a:t>
            </a:r>
            <a:endParaRPr lang="zh-TW" altLang="en-US" dirty="0"/>
          </a:p>
        </p:txBody>
      </p:sp>
      <p:pic>
        <p:nvPicPr>
          <p:cNvPr id="56322" name="Picture 2"/>
          <p:cNvPicPr>
            <a:picLocks noGrp="1" noChangeAspect="1" noChangeArrowheads="1"/>
          </p:cNvPicPr>
          <p:nvPr>
            <p:ph idx="1"/>
          </p:nvPr>
        </p:nvPicPr>
        <p:blipFill>
          <a:blip r:embed="rId2" cstate="print"/>
          <a:srcRect b="58248"/>
          <a:stretch>
            <a:fillRect/>
          </a:stretch>
        </p:blipFill>
        <p:spPr bwMode="auto">
          <a:xfrm>
            <a:off x="323850" y="1424131"/>
            <a:ext cx="8496300" cy="200486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F94C5DEA-65F5-4E32-8ADC-E7DC87DEC352}"/>
              </a:ext>
            </a:extLst>
          </p:cNvPr>
          <p:cNvSpPr>
            <a:spLocks noGrp="1"/>
          </p:cNvSpPr>
          <p:nvPr>
            <p:ph type="sldNum" sz="quarter" idx="12"/>
          </p:nvPr>
        </p:nvSpPr>
        <p:spPr/>
        <p:txBody>
          <a:bodyPr/>
          <a:lstStyle/>
          <a:p>
            <a:fld id="{8632C2C5-20A0-4062-ADB6-29D76B962CAE}" type="slidenum">
              <a:rPr lang="zh-TW" altLang="en-US" smtClean="0"/>
              <a:pPr/>
              <a:t>54</a:t>
            </a:fld>
            <a:endParaRPr lang="zh-TW" altLang="en-US"/>
          </a:p>
        </p:txBody>
      </p:sp>
      <p:pic>
        <p:nvPicPr>
          <p:cNvPr id="5" name="Picture 2"/>
          <p:cNvPicPr>
            <a:picLocks noChangeAspect="1" noChangeArrowheads="1"/>
          </p:cNvPicPr>
          <p:nvPr/>
        </p:nvPicPr>
        <p:blipFill>
          <a:blip r:embed="rId2" cstate="print"/>
          <a:srcRect t="43488"/>
          <a:stretch>
            <a:fillRect/>
          </a:stretch>
        </p:blipFill>
        <p:spPr bwMode="auto">
          <a:xfrm>
            <a:off x="323528" y="3573016"/>
            <a:ext cx="8496300" cy="2713669"/>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連續均勻分布</a:t>
            </a:r>
            <a:r>
              <a:rPr lang="en-US" altLang="zh-TW" dirty="0"/>
              <a:t>(</a:t>
            </a:r>
            <a:r>
              <a:rPr lang="zh-TW" altLang="en-US" dirty="0"/>
              <a:t>續</a:t>
            </a:r>
            <a:r>
              <a:rPr lang="en-US" altLang="zh-TW" dirty="0"/>
              <a:t>)</a:t>
            </a:r>
            <a:endParaRPr lang="zh-TW" altLang="en-US" dirty="0"/>
          </a:p>
        </p:txBody>
      </p:sp>
      <p:pic>
        <p:nvPicPr>
          <p:cNvPr id="57346" name="Picture 2"/>
          <p:cNvPicPr>
            <a:picLocks noGrp="1" noChangeAspect="1" noChangeArrowheads="1"/>
          </p:cNvPicPr>
          <p:nvPr>
            <p:ph idx="1"/>
          </p:nvPr>
        </p:nvPicPr>
        <p:blipFill>
          <a:blip r:embed="rId2" cstate="print"/>
          <a:srcRect/>
          <a:stretch>
            <a:fillRect/>
          </a:stretch>
        </p:blipFill>
        <p:spPr bwMode="auto">
          <a:xfrm>
            <a:off x="611560" y="1556792"/>
            <a:ext cx="7992000" cy="1853382"/>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1F2D4878-1D87-4CB4-802D-32DC9633DFCD}"/>
              </a:ext>
            </a:extLst>
          </p:cNvPr>
          <p:cNvSpPr>
            <a:spLocks noGrp="1"/>
          </p:cNvSpPr>
          <p:nvPr>
            <p:ph type="sldNum" sz="quarter" idx="12"/>
          </p:nvPr>
        </p:nvSpPr>
        <p:spPr/>
        <p:txBody>
          <a:bodyPr/>
          <a:lstStyle/>
          <a:p>
            <a:fld id="{8632C2C5-20A0-4062-ADB6-29D76B962CAE}" type="slidenum">
              <a:rPr lang="zh-TW" altLang="en-US" smtClean="0"/>
              <a:pPr/>
              <a:t>55</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3.7</a:t>
            </a:r>
            <a:r>
              <a:rPr lang="zh-TW" altLang="en-US" dirty="0"/>
              <a:t> 常態分布</a:t>
            </a:r>
          </a:p>
        </p:txBody>
      </p:sp>
      <p:sp>
        <p:nvSpPr>
          <p:cNvPr id="3" name="內容版面配置區 2"/>
          <p:cNvSpPr>
            <a:spLocks noGrp="1"/>
          </p:cNvSpPr>
          <p:nvPr>
            <p:ph idx="1"/>
          </p:nvPr>
        </p:nvSpPr>
        <p:spPr/>
        <p:txBody>
          <a:bodyPr/>
          <a:lstStyle/>
          <a:p>
            <a:r>
              <a:rPr lang="zh-TW" altLang="en-US" dirty="0"/>
              <a:t>在整個統計學領域中最重要的連續機率分布是</a:t>
            </a:r>
            <a:r>
              <a:rPr lang="zh-TW" altLang="en-US" b="1" dirty="0"/>
              <a:t>常態分布 </a:t>
            </a:r>
            <a:r>
              <a:rPr lang="en-US" altLang="zh-TW" b="1" dirty="0"/>
              <a:t>(normal distribution)</a:t>
            </a:r>
            <a:r>
              <a:rPr lang="zh-TW" altLang="en-US" dirty="0"/>
              <a:t>。它的圖形稱為</a:t>
            </a:r>
            <a:r>
              <a:rPr lang="zh-TW" altLang="en-US" b="1" dirty="0"/>
              <a:t>常態曲線 </a:t>
            </a:r>
            <a:r>
              <a:rPr lang="en-US" altLang="zh-TW" b="1" dirty="0"/>
              <a:t>(normal curve)</a:t>
            </a:r>
            <a:r>
              <a:rPr lang="zh-TW" altLang="en-US" dirty="0"/>
              <a:t>，是如圖</a:t>
            </a:r>
            <a:r>
              <a:rPr lang="en-US" altLang="zh-TW" dirty="0"/>
              <a:t>3.3 </a:t>
            </a:r>
            <a:r>
              <a:rPr lang="zh-TW" altLang="en-US" dirty="0"/>
              <a:t>的鐘形曲線，大致描述了許多在大自然、工業和研究中出現的許多現象。</a:t>
            </a:r>
          </a:p>
        </p:txBody>
      </p:sp>
      <p:sp>
        <p:nvSpPr>
          <p:cNvPr id="7" name="投影片編號版面配置區 6">
            <a:extLst>
              <a:ext uri="{FF2B5EF4-FFF2-40B4-BE49-F238E27FC236}">
                <a16:creationId xmlns:a16="http://schemas.microsoft.com/office/drawing/2014/main" id="{782C98E6-28E0-4FBD-8116-8EC16176B329}"/>
              </a:ext>
            </a:extLst>
          </p:cNvPr>
          <p:cNvSpPr>
            <a:spLocks noGrp="1"/>
          </p:cNvSpPr>
          <p:nvPr>
            <p:ph type="sldNum" sz="quarter" idx="12"/>
          </p:nvPr>
        </p:nvSpPr>
        <p:spPr/>
        <p:txBody>
          <a:bodyPr/>
          <a:lstStyle/>
          <a:p>
            <a:fld id="{8632C2C5-20A0-4062-ADB6-29D76B962CAE}" type="slidenum">
              <a:rPr lang="zh-TW" altLang="en-US" smtClean="0"/>
              <a:pPr/>
              <a:t>56</a:t>
            </a:fld>
            <a:endParaRPr lang="zh-TW" altLang="en-US"/>
          </a:p>
        </p:txBody>
      </p:sp>
      <p:pic>
        <p:nvPicPr>
          <p:cNvPr id="4" name="Picture 2"/>
          <p:cNvPicPr>
            <a:picLocks noChangeAspect="1" noChangeArrowheads="1"/>
          </p:cNvPicPr>
          <p:nvPr/>
        </p:nvPicPr>
        <p:blipFill>
          <a:blip r:embed="rId2" cstate="print"/>
          <a:srcRect/>
          <a:stretch>
            <a:fillRect/>
          </a:stretch>
        </p:blipFill>
        <p:spPr bwMode="auto">
          <a:xfrm>
            <a:off x="2411760" y="3789040"/>
            <a:ext cx="4608512" cy="2891101"/>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p:txBody>
          <a:bodyPr/>
          <a:lstStyle/>
          <a:p>
            <a:r>
              <a:rPr lang="zh-TW" altLang="en-US" dirty="0"/>
              <a:t>一個具有圖</a:t>
            </a:r>
            <a:r>
              <a:rPr lang="en-US" altLang="zh-TW" dirty="0"/>
              <a:t>3.3 </a:t>
            </a:r>
            <a:r>
              <a:rPr lang="zh-TW" altLang="en-US" dirty="0"/>
              <a:t>鐘形分布的連續隨機變數 </a:t>
            </a:r>
            <a:r>
              <a:rPr lang="en-US" altLang="zh-TW" i="1" dirty="0"/>
              <a:t>X</a:t>
            </a:r>
            <a:r>
              <a:rPr lang="zh-TW" altLang="en-US" dirty="0"/>
              <a:t>，稱為</a:t>
            </a:r>
            <a:r>
              <a:rPr lang="zh-TW" altLang="en-US" b="1" dirty="0"/>
              <a:t>常態隨機變數 </a:t>
            </a:r>
            <a:r>
              <a:rPr lang="en-US" altLang="zh-TW" b="1" dirty="0"/>
              <a:t>(normal</a:t>
            </a:r>
            <a:r>
              <a:rPr lang="zh-TW" altLang="en-US" b="1" dirty="0"/>
              <a:t> </a:t>
            </a:r>
            <a:r>
              <a:rPr lang="en-US" altLang="zh-TW" b="1" dirty="0"/>
              <a:t>random variable)</a:t>
            </a:r>
            <a:r>
              <a:rPr lang="zh-TW" altLang="en-US" dirty="0"/>
              <a:t>。對於此常態變數之機率分布的數學方程式，與兩個參數 </a:t>
            </a:r>
            <a:r>
              <a:rPr lang="el-GR" altLang="zh-TW" i="1" dirty="0"/>
              <a:t>μ</a:t>
            </a:r>
            <a:r>
              <a:rPr lang="zh-TW" altLang="en-US" dirty="0"/>
              <a:t> 和 </a:t>
            </a:r>
            <a:r>
              <a:rPr lang="el-GR" altLang="zh-TW" i="1" dirty="0"/>
              <a:t>σ</a:t>
            </a:r>
            <a:r>
              <a:rPr lang="zh-TW" altLang="en-US" dirty="0"/>
              <a:t> 有關，即分別為它的平均數和標準差。因此，我們以 </a:t>
            </a:r>
            <a:r>
              <a:rPr lang="en-US" altLang="zh-TW" i="1" dirty="0"/>
              <a:t>n</a:t>
            </a:r>
            <a:r>
              <a:rPr lang="en-US" altLang="zh-TW" dirty="0"/>
              <a:t>(</a:t>
            </a:r>
            <a:r>
              <a:rPr lang="en-US" altLang="zh-TW" i="1" dirty="0"/>
              <a:t>x</a:t>
            </a:r>
            <a:r>
              <a:rPr lang="en-US" altLang="zh-TW" dirty="0"/>
              <a:t>; </a:t>
            </a:r>
            <a:r>
              <a:rPr lang="el-GR" altLang="zh-TW" i="1" dirty="0"/>
              <a:t>μ</a:t>
            </a:r>
            <a:r>
              <a:rPr lang="en-US" altLang="zh-TW" dirty="0"/>
              <a:t>, </a:t>
            </a:r>
            <a:r>
              <a:rPr lang="el-GR" altLang="zh-TW" i="1" dirty="0"/>
              <a:t>σ</a:t>
            </a:r>
            <a:r>
              <a:rPr lang="en-US" altLang="zh-TW" dirty="0"/>
              <a:t>)</a:t>
            </a:r>
            <a:r>
              <a:rPr lang="zh-TW" altLang="en-US" dirty="0"/>
              <a:t> 表示 </a:t>
            </a:r>
            <a:r>
              <a:rPr lang="en-US" altLang="zh-TW" i="1" dirty="0"/>
              <a:t>X </a:t>
            </a:r>
            <a:r>
              <a:rPr lang="zh-TW" altLang="en-US" dirty="0"/>
              <a:t>密度的值。</a:t>
            </a:r>
          </a:p>
        </p:txBody>
      </p:sp>
      <p:sp>
        <p:nvSpPr>
          <p:cNvPr id="3" name="投影片編號版面配置區 2">
            <a:extLst>
              <a:ext uri="{FF2B5EF4-FFF2-40B4-BE49-F238E27FC236}">
                <a16:creationId xmlns:a16="http://schemas.microsoft.com/office/drawing/2014/main" id="{DE212017-988B-4EC7-A591-51C6C1182F52}"/>
              </a:ext>
            </a:extLst>
          </p:cNvPr>
          <p:cNvSpPr>
            <a:spLocks noGrp="1"/>
          </p:cNvSpPr>
          <p:nvPr>
            <p:ph type="sldNum" sz="quarter" idx="12"/>
          </p:nvPr>
        </p:nvSpPr>
        <p:spPr/>
        <p:txBody>
          <a:bodyPr/>
          <a:lstStyle/>
          <a:p>
            <a:fld id="{8632C2C5-20A0-4062-ADB6-29D76B962CAE}" type="slidenum">
              <a:rPr lang="zh-TW" altLang="en-US" smtClean="0"/>
              <a:pPr/>
              <a:t>57</a:t>
            </a:fld>
            <a:endParaRPr lang="zh-TW" altLang="en-US"/>
          </a:p>
        </p:txBody>
      </p:sp>
      <p:pic>
        <p:nvPicPr>
          <p:cNvPr id="6" name="Picture 2"/>
          <p:cNvPicPr>
            <a:picLocks noChangeAspect="1" noChangeArrowheads="1"/>
          </p:cNvPicPr>
          <p:nvPr/>
        </p:nvPicPr>
        <p:blipFill>
          <a:blip r:embed="rId2" cstate="print"/>
          <a:srcRect/>
          <a:stretch>
            <a:fillRect/>
          </a:stretch>
        </p:blipFill>
        <p:spPr bwMode="auto">
          <a:xfrm>
            <a:off x="612448" y="3861048"/>
            <a:ext cx="7992000" cy="2307442"/>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pic>
        <p:nvPicPr>
          <p:cNvPr id="59395" name="Picture 3"/>
          <p:cNvPicPr>
            <a:picLocks noGrp="1" noChangeAspect="1" noChangeArrowheads="1"/>
          </p:cNvPicPr>
          <p:nvPr>
            <p:ph idx="1"/>
          </p:nvPr>
        </p:nvPicPr>
        <p:blipFill>
          <a:blip r:embed="rId2" cstate="print"/>
          <a:srcRect/>
          <a:stretch>
            <a:fillRect/>
          </a:stretch>
        </p:blipFill>
        <p:spPr bwMode="auto">
          <a:xfrm>
            <a:off x="1331640" y="1844824"/>
            <a:ext cx="5859395" cy="3560247"/>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E917F76B-6B1E-46E7-B965-EEF871811AF7}"/>
              </a:ext>
            </a:extLst>
          </p:cNvPr>
          <p:cNvSpPr>
            <a:spLocks noGrp="1"/>
          </p:cNvSpPr>
          <p:nvPr>
            <p:ph type="sldNum" sz="quarter" idx="12"/>
          </p:nvPr>
        </p:nvSpPr>
        <p:spPr/>
        <p:txBody>
          <a:bodyPr/>
          <a:lstStyle/>
          <a:p>
            <a:fld id="{8632C2C5-20A0-4062-ADB6-29D76B962CAE}" type="slidenum">
              <a:rPr lang="zh-TW" altLang="en-US" smtClean="0"/>
              <a:pPr/>
              <a:t>58</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pic>
        <p:nvPicPr>
          <p:cNvPr id="60418" name="Picture 2"/>
          <p:cNvPicPr>
            <a:picLocks noGrp="1" noChangeAspect="1" noChangeArrowheads="1"/>
          </p:cNvPicPr>
          <p:nvPr>
            <p:ph idx="1"/>
          </p:nvPr>
        </p:nvPicPr>
        <p:blipFill>
          <a:blip r:embed="rId2" cstate="print"/>
          <a:srcRect/>
          <a:stretch>
            <a:fillRect/>
          </a:stretch>
        </p:blipFill>
        <p:spPr bwMode="auto">
          <a:xfrm>
            <a:off x="1619672" y="1772816"/>
            <a:ext cx="5803999" cy="3672090"/>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CB3BC735-1123-4517-B1F1-48AA4C1330D7}"/>
              </a:ext>
            </a:extLst>
          </p:cNvPr>
          <p:cNvSpPr>
            <a:spLocks noGrp="1"/>
          </p:cNvSpPr>
          <p:nvPr>
            <p:ph type="sldNum" sz="quarter" idx="12"/>
          </p:nvPr>
        </p:nvSpPr>
        <p:spPr/>
        <p:txBody>
          <a:bodyPr/>
          <a:lstStyle/>
          <a:p>
            <a:fld id="{8632C2C5-20A0-4062-ADB6-29D76B962CAE}" type="slidenum">
              <a:rPr lang="zh-TW" altLang="en-US" smtClean="0"/>
              <a:pPr/>
              <a:t>59</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78B148B-F83A-4AA0-8955-4A5BB1F35439}"/>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8C32671E-988B-4B53-BB56-0E9E43EAA1EF}"/>
              </a:ext>
            </a:extLst>
          </p:cNvPr>
          <p:cNvSpPr>
            <a:spLocks noGrp="1"/>
          </p:cNvSpPr>
          <p:nvPr>
            <p:ph idx="1"/>
          </p:nvPr>
        </p:nvSpPr>
        <p:spPr/>
        <p:txBody>
          <a:bodyPr/>
          <a:lstStyle/>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For instance, in a study involving testing the effectiveness of a new drug, the number of cured patients among all the patients who use the drug approximately follows a </a:t>
            </a:r>
            <a:r>
              <a:rPr kumimoji="1" lang="en-US" altLang="zh-TW" sz="3000" baseline="0" dirty="0">
                <a:solidFill>
                  <a:srgbClr val="FF0000"/>
                </a:solidFill>
                <a:effectLst/>
                <a:latin typeface="Times New Roman" pitchFamily="18" charset="0"/>
                <a:ea typeface="標楷體" pitchFamily="65" charset="-120"/>
                <a:cs typeface="+mn-cs"/>
              </a:rPr>
              <a:t>binomial </a:t>
            </a:r>
            <a:r>
              <a:rPr kumimoji="1" lang="en-US" altLang="zh-TW" sz="3000" baseline="0" dirty="0">
                <a:solidFill>
                  <a:schemeClr val="tx1"/>
                </a:solidFill>
                <a:effectLst/>
                <a:latin typeface="Times New Roman" pitchFamily="18" charset="0"/>
                <a:ea typeface="標楷體" pitchFamily="65" charset="-120"/>
                <a:cs typeface="+mn-cs"/>
              </a:rPr>
              <a:t>distribution (Section 5.2). </a:t>
            </a:r>
            <a:endParaRPr lang="zh-TW" altLang="zh-TW" dirty="0">
              <a:effectLst/>
            </a:endParaRPr>
          </a:p>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In an industrial example, when a sample of items selected from a batch of production is tested, the number of defective items in the sample usually can be modeled as a </a:t>
            </a:r>
            <a:r>
              <a:rPr kumimoji="1" lang="en-US" altLang="zh-TW" sz="3000" baseline="0" dirty="0">
                <a:solidFill>
                  <a:srgbClr val="FF0000"/>
                </a:solidFill>
                <a:effectLst/>
                <a:latin typeface="Times New Roman" pitchFamily="18" charset="0"/>
                <a:ea typeface="標楷體" pitchFamily="65" charset="-120"/>
                <a:cs typeface="+mn-cs"/>
              </a:rPr>
              <a:t>hypergeometric</a:t>
            </a:r>
            <a:r>
              <a:rPr kumimoji="1" lang="en-US" altLang="zh-TW" sz="3000" baseline="0" dirty="0">
                <a:solidFill>
                  <a:schemeClr val="tx1"/>
                </a:solidFill>
                <a:effectLst/>
                <a:latin typeface="Times New Roman" pitchFamily="18" charset="0"/>
                <a:ea typeface="標楷體" pitchFamily="65" charset="-120"/>
                <a:cs typeface="+mn-cs"/>
              </a:rPr>
              <a:t> random variable (Section 5.3). </a:t>
            </a:r>
          </a:p>
        </p:txBody>
      </p:sp>
      <p:sp>
        <p:nvSpPr>
          <p:cNvPr id="4" name="投影片編號版面配置區 3">
            <a:extLst>
              <a:ext uri="{FF2B5EF4-FFF2-40B4-BE49-F238E27FC236}">
                <a16:creationId xmlns:a16="http://schemas.microsoft.com/office/drawing/2014/main" id="{09D43A01-88D4-4B5E-ABB4-A2E010EBEC05}"/>
              </a:ext>
            </a:extLst>
          </p:cNvPr>
          <p:cNvSpPr>
            <a:spLocks noGrp="1"/>
          </p:cNvSpPr>
          <p:nvPr>
            <p:ph type="sldNum" sz="quarter" idx="12"/>
          </p:nvPr>
        </p:nvSpPr>
        <p:spPr/>
        <p:txBody>
          <a:bodyPr/>
          <a:lstStyle/>
          <a:p>
            <a:fld id="{8632C2C5-20A0-4062-ADB6-29D76B962CAE}" type="slidenum">
              <a:rPr lang="zh-TW" altLang="en-US" smtClean="0"/>
              <a:pPr/>
              <a:t>6</a:t>
            </a:fld>
            <a:endParaRPr lang="zh-TW" altLang="en-US" dirty="0"/>
          </a:p>
        </p:txBody>
      </p:sp>
    </p:spTree>
    <p:extLst>
      <p:ext uri="{BB962C8B-B14F-4D97-AF65-F5344CB8AC3E}">
        <p14:creationId xmlns:p14="http://schemas.microsoft.com/office/powerpoint/2010/main" val="37000208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pic>
        <p:nvPicPr>
          <p:cNvPr id="61442" name="Picture 2"/>
          <p:cNvPicPr>
            <a:picLocks noGrp="1" noChangeAspect="1" noChangeArrowheads="1"/>
          </p:cNvPicPr>
          <p:nvPr>
            <p:ph idx="1"/>
          </p:nvPr>
        </p:nvPicPr>
        <p:blipFill>
          <a:blip r:embed="rId2" cstate="print"/>
          <a:srcRect/>
          <a:stretch>
            <a:fillRect/>
          </a:stretch>
        </p:blipFill>
        <p:spPr bwMode="auto">
          <a:xfrm>
            <a:off x="1547664" y="1700808"/>
            <a:ext cx="5882232" cy="374441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14ADD1DE-9D6B-4554-BB56-5B8844F046FA}"/>
              </a:ext>
            </a:extLst>
          </p:cNvPr>
          <p:cNvSpPr>
            <a:spLocks noGrp="1"/>
          </p:cNvSpPr>
          <p:nvPr>
            <p:ph type="sldNum" sz="quarter" idx="12"/>
          </p:nvPr>
        </p:nvSpPr>
        <p:spPr/>
        <p:txBody>
          <a:bodyPr/>
          <a:lstStyle/>
          <a:p>
            <a:fld id="{8632C2C5-20A0-4062-ADB6-29D76B962CAE}" type="slidenum">
              <a:rPr lang="zh-TW" altLang="en-US" smtClean="0"/>
              <a:pPr/>
              <a:t>60</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根據對於圖</a:t>
            </a:r>
            <a:r>
              <a:rPr lang="en-US" altLang="zh-TW" dirty="0"/>
              <a:t>3.3 </a:t>
            </a:r>
            <a:r>
              <a:rPr lang="zh-TW" altLang="en-US" dirty="0"/>
              <a:t>至圖</a:t>
            </a:r>
            <a:r>
              <a:rPr lang="en-US" altLang="zh-TW" dirty="0"/>
              <a:t>3.6 </a:t>
            </a:r>
            <a:r>
              <a:rPr lang="zh-TW" altLang="en-US" dirty="0"/>
              <a:t>的的審視和對於            的一階導數和二階導數的檢視，我們列出常態曲線的以下性質：</a:t>
            </a:r>
          </a:p>
          <a:p>
            <a:pPr marL="971550" lvl="1" indent="-514350">
              <a:buFont typeface="+mj-lt"/>
              <a:buAutoNum type="arabicPeriod"/>
            </a:pPr>
            <a:r>
              <a:rPr lang="zh-TW" altLang="en-US" dirty="0"/>
              <a:t>眾數 </a:t>
            </a:r>
            <a:r>
              <a:rPr lang="en-US" altLang="zh-TW" dirty="0"/>
              <a:t>(</a:t>
            </a:r>
            <a:r>
              <a:rPr lang="zh-TW" altLang="en-US" dirty="0"/>
              <a:t>在橫軸上有曲線最大值的點</a:t>
            </a:r>
            <a:r>
              <a:rPr lang="en-US" altLang="zh-TW" dirty="0"/>
              <a:t>) </a:t>
            </a:r>
            <a:r>
              <a:rPr lang="zh-TW" altLang="en-US" dirty="0"/>
              <a:t>出現在         。</a:t>
            </a:r>
            <a:endParaRPr lang="en-US" altLang="zh-TW" dirty="0"/>
          </a:p>
          <a:p>
            <a:pPr marL="971550" lvl="1" indent="-514350">
              <a:buFont typeface="+mj-lt"/>
              <a:buAutoNum type="arabicPeriod"/>
            </a:pPr>
            <a:r>
              <a:rPr lang="zh-TW" altLang="en-US" dirty="0"/>
              <a:t>曲線對稱於通過平均數 </a:t>
            </a:r>
            <a:r>
              <a:rPr lang="el-GR" altLang="zh-TW" i="1" dirty="0"/>
              <a:t>μ</a:t>
            </a:r>
            <a:r>
              <a:rPr lang="zh-TW" altLang="en-US" dirty="0"/>
              <a:t> 的縱軸。</a:t>
            </a:r>
            <a:endParaRPr lang="en-US" altLang="zh-TW" dirty="0"/>
          </a:p>
          <a:p>
            <a:pPr marL="971550" lvl="1" indent="-514350">
              <a:buFont typeface="+mj-lt"/>
              <a:buAutoNum type="arabicPeriod"/>
            </a:pPr>
            <a:r>
              <a:rPr lang="zh-TW" altLang="en-US" dirty="0"/>
              <a:t>曲線具有位在               處的反曲點； 如果</a:t>
            </a:r>
            <a:br>
              <a:rPr lang="en-US" altLang="zh-TW" dirty="0"/>
            </a:br>
            <a:r>
              <a:rPr lang="zh-TW" altLang="en-US" dirty="0"/>
              <a:t>                          ，則它彎曲向下，否則彎曲向上。</a:t>
            </a:r>
            <a:endParaRPr lang="en-US" altLang="zh-TW" dirty="0"/>
          </a:p>
          <a:p>
            <a:pPr marL="971550" lvl="1" indent="-514350">
              <a:buFont typeface="+mj-lt"/>
              <a:buAutoNum type="arabicPeriod"/>
            </a:pPr>
            <a:r>
              <a:rPr lang="zh-TW" altLang="en-US" dirty="0"/>
              <a:t>當我們開始以任一方向離開平均數時，常態曲線逐漸靠近橫軸。</a:t>
            </a:r>
            <a:endParaRPr lang="en-US" altLang="zh-TW" dirty="0"/>
          </a:p>
          <a:p>
            <a:pPr marL="971550" lvl="1" indent="-514350">
              <a:buFont typeface="+mj-lt"/>
              <a:buAutoNum type="arabicPeriod"/>
            </a:pPr>
            <a:r>
              <a:rPr lang="zh-TW" altLang="en-US" dirty="0"/>
              <a:t>曲線之下及橫軸之上的總面積等於 </a:t>
            </a:r>
            <a:r>
              <a:rPr lang="en-US" altLang="zh-TW" dirty="0"/>
              <a:t>1</a:t>
            </a:r>
            <a:r>
              <a:rPr lang="zh-TW" altLang="en-US" dirty="0"/>
              <a:t>。</a:t>
            </a:r>
          </a:p>
        </p:txBody>
      </p:sp>
      <p:sp>
        <p:nvSpPr>
          <p:cNvPr id="6" name="投影片編號版面配置區 5">
            <a:extLst>
              <a:ext uri="{FF2B5EF4-FFF2-40B4-BE49-F238E27FC236}">
                <a16:creationId xmlns:a16="http://schemas.microsoft.com/office/drawing/2014/main" id="{6B54333B-F37E-45BB-809F-F9689CED492F}"/>
              </a:ext>
            </a:extLst>
          </p:cNvPr>
          <p:cNvSpPr>
            <a:spLocks noGrp="1"/>
          </p:cNvSpPr>
          <p:nvPr>
            <p:ph type="sldNum" sz="quarter" idx="12"/>
          </p:nvPr>
        </p:nvSpPr>
        <p:spPr/>
        <p:txBody>
          <a:bodyPr/>
          <a:lstStyle/>
          <a:p>
            <a:fld id="{8632C2C5-20A0-4062-ADB6-29D76B962CAE}" type="slidenum">
              <a:rPr lang="zh-TW" altLang="en-US" smtClean="0"/>
              <a:pPr/>
              <a:t>61</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2040507152"/>
              </p:ext>
            </p:extLst>
          </p:nvPr>
        </p:nvGraphicFramePr>
        <p:xfrm>
          <a:off x="7308304" y="1412776"/>
          <a:ext cx="1244600" cy="342900"/>
        </p:xfrm>
        <a:graphic>
          <a:graphicData uri="http://schemas.openxmlformats.org/presentationml/2006/ole">
            <mc:AlternateContent xmlns:mc="http://schemas.openxmlformats.org/markup-compatibility/2006">
              <mc:Choice xmlns:v="urn:schemas-microsoft-com:vml" Requires="v">
                <p:oleObj spid="_x0000_s8194" name="方程式" r:id="rId3" imgW="1244520" imgH="342720" progId="Equation.3">
                  <p:embed/>
                </p:oleObj>
              </mc:Choice>
              <mc:Fallback>
                <p:oleObj name="方程式" r:id="rId3" imgW="1244520" imgH="34272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8304" y="1412776"/>
                        <a:ext cx="12446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extLst>
              <p:ext uri="{D42A27DB-BD31-4B8C-83A1-F6EECF244321}">
                <p14:modId xmlns:p14="http://schemas.microsoft.com/office/powerpoint/2010/main" val="1226801126"/>
              </p:ext>
            </p:extLst>
          </p:nvPr>
        </p:nvGraphicFramePr>
        <p:xfrm>
          <a:off x="7905948" y="2924944"/>
          <a:ext cx="698500" cy="254000"/>
        </p:xfrm>
        <a:graphic>
          <a:graphicData uri="http://schemas.openxmlformats.org/presentationml/2006/ole">
            <mc:AlternateContent xmlns:mc="http://schemas.openxmlformats.org/markup-compatibility/2006">
              <mc:Choice xmlns:v="urn:schemas-microsoft-com:vml" Requires="v">
                <p:oleObj spid="_x0000_s8195" name="方程式" r:id="rId5" imgW="698400" imgH="253800" progId="Equation.3">
                  <p:embed/>
                </p:oleObj>
              </mc:Choice>
              <mc:Fallback>
                <p:oleObj name="方程式" r:id="rId5" imgW="698400" imgH="25380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05948" y="2924944"/>
                        <a:ext cx="698500" cy="25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468" name="Object 4"/>
          <p:cNvGraphicFramePr>
            <a:graphicFrameLocks noChangeAspect="1"/>
          </p:cNvGraphicFramePr>
          <p:nvPr>
            <p:extLst>
              <p:ext uri="{D42A27DB-BD31-4B8C-83A1-F6EECF244321}">
                <p14:modId xmlns:p14="http://schemas.microsoft.com/office/powerpoint/2010/main" val="1139826151"/>
              </p:ext>
            </p:extLst>
          </p:nvPr>
        </p:nvGraphicFramePr>
        <p:xfrm>
          <a:off x="3635896" y="3916288"/>
          <a:ext cx="1181100" cy="304800"/>
        </p:xfrm>
        <a:graphic>
          <a:graphicData uri="http://schemas.openxmlformats.org/presentationml/2006/ole">
            <mc:AlternateContent xmlns:mc="http://schemas.openxmlformats.org/markup-compatibility/2006">
              <mc:Choice xmlns:v="urn:schemas-microsoft-com:vml" Requires="v">
                <p:oleObj spid="_x0000_s8196" name="方程式" r:id="rId7" imgW="1180800" imgH="304560" progId="Equation.3">
                  <p:embed/>
                </p:oleObj>
              </mc:Choice>
              <mc:Fallback>
                <p:oleObj name="方程式" r:id="rId7" imgW="1180800" imgH="304560" progId="Equation.3">
                  <p:embed/>
                  <p:pic>
                    <p:nvPicPr>
                      <p:cNvPr id="62468"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5896" y="3916288"/>
                        <a:ext cx="1181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物件 6"/>
          <p:cNvGraphicFramePr>
            <a:graphicFrameLocks noChangeAspect="1"/>
          </p:cNvGraphicFramePr>
          <p:nvPr>
            <p:extLst>
              <p:ext uri="{D42A27DB-BD31-4B8C-83A1-F6EECF244321}">
                <p14:modId xmlns:p14="http://schemas.microsoft.com/office/powerpoint/2010/main" val="3721973562"/>
              </p:ext>
            </p:extLst>
          </p:nvPr>
        </p:nvGraphicFramePr>
        <p:xfrm>
          <a:off x="1447304" y="4293096"/>
          <a:ext cx="2260600" cy="330200"/>
        </p:xfrm>
        <a:graphic>
          <a:graphicData uri="http://schemas.openxmlformats.org/presentationml/2006/ole">
            <mc:AlternateContent xmlns:mc="http://schemas.openxmlformats.org/markup-compatibility/2006">
              <mc:Choice xmlns:v="urn:schemas-microsoft-com:vml" Requires="v">
                <p:oleObj spid="_x0000_s8197" name="方程式" r:id="rId9" imgW="2260440" imgH="330120" progId="Equation.3">
                  <p:embed/>
                </p:oleObj>
              </mc:Choice>
              <mc:Fallback>
                <p:oleObj name="方程式" r:id="rId9" imgW="2260440" imgH="330120" progId="Equation.3">
                  <p:embed/>
                  <p:pic>
                    <p:nvPicPr>
                      <p:cNvPr id="7" name="物件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47304" y="4293096"/>
                        <a:ext cx="22606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pic>
        <p:nvPicPr>
          <p:cNvPr id="63490" name="Picture 2"/>
          <p:cNvPicPr>
            <a:picLocks noGrp="1" noChangeAspect="1" noChangeArrowheads="1"/>
          </p:cNvPicPr>
          <p:nvPr>
            <p:ph idx="1"/>
          </p:nvPr>
        </p:nvPicPr>
        <p:blipFill>
          <a:blip r:embed="rId2" cstate="print"/>
          <a:srcRect/>
          <a:stretch>
            <a:fillRect/>
          </a:stretch>
        </p:blipFill>
        <p:spPr bwMode="auto">
          <a:xfrm>
            <a:off x="611560" y="1556792"/>
            <a:ext cx="7992000" cy="102245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6FBC4C2-0590-408D-9176-00BE0CA7B99C}"/>
              </a:ext>
            </a:extLst>
          </p:cNvPr>
          <p:cNvSpPr>
            <a:spLocks noGrp="1"/>
          </p:cNvSpPr>
          <p:nvPr>
            <p:ph type="sldNum" sz="quarter" idx="12"/>
          </p:nvPr>
        </p:nvSpPr>
        <p:spPr/>
        <p:txBody>
          <a:bodyPr/>
          <a:lstStyle/>
          <a:p>
            <a:fld id="{8632C2C5-20A0-4062-ADB6-29D76B962CAE}" type="slidenum">
              <a:rPr lang="zh-TW" altLang="en-US" smtClean="0"/>
              <a:pPr/>
              <a:t>62</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3.8</a:t>
            </a:r>
            <a:r>
              <a:rPr lang="zh-TW" altLang="en-US" dirty="0"/>
              <a:t> 常態曲線下的面積</a:t>
            </a:r>
          </a:p>
        </p:txBody>
      </p:sp>
      <p:sp>
        <p:nvSpPr>
          <p:cNvPr id="3" name="內容版面配置區 2"/>
          <p:cNvSpPr>
            <a:spLocks noGrp="1"/>
          </p:cNvSpPr>
          <p:nvPr>
            <p:ph idx="1"/>
          </p:nvPr>
        </p:nvSpPr>
        <p:spPr/>
        <p:txBody>
          <a:bodyPr/>
          <a:lstStyle/>
          <a:p>
            <a:r>
              <a:rPr lang="zh-TW" altLang="en-US" dirty="0"/>
              <a:t> </a:t>
            </a:r>
            <a:br>
              <a:rPr lang="en-US" altLang="zh-TW" dirty="0"/>
            </a:br>
            <a:br>
              <a:rPr lang="en-US" altLang="zh-TW" dirty="0"/>
            </a:br>
            <a:r>
              <a:rPr lang="zh-TW" altLang="en-US" dirty="0"/>
              <a:t>以陰影區的面積來表示。</a:t>
            </a:r>
          </a:p>
        </p:txBody>
      </p:sp>
      <p:sp>
        <p:nvSpPr>
          <p:cNvPr id="8" name="投影片編號版面配置區 7">
            <a:extLst>
              <a:ext uri="{FF2B5EF4-FFF2-40B4-BE49-F238E27FC236}">
                <a16:creationId xmlns:a16="http://schemas.microsoft.com/office/drawing/2014/main" id="{34B6B6D6-4D3E-499A-BD70-DC8E3CE149BC}"/>
              </a:ext>
            </a:extLst>
          </p:cNvPr>
          <p:cNvSpPr>
            <a:spLocks noGrp="1"/>
          </p:cNvSpPr>
          <p:nvPr>
            <p:ph type="sldNum" sz="quarter" idx="12"/>
          </p:nvPr>
        </p:nvSpPr>
        <p:spPr/>
        <p:txBody>
          <a:bodyPr/>
          <a:lstStyle/>
          <a:p>
            <a:fld id="{8632C2C5-20A0-4062-ADB6-29D76B962CAE}" type="slidenum">
              <a:rPr lang="zh-TW" altLang="en-US" smtClean="0"/>
              <a:pPr/>
              <a:t>63</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3532694960"/>
              </p:ext>
            </p:extLst>
          </p:nvPr>
        </p:nvGraphicFramePr>
        <p:xfrm>
          <a:off x="827584" y="1268760"/>
          <a:ext cx="6819900" cy="736600"/>
        </p:xfrm>
        <a:graphic>
          <a:graphicData uri="http://schemas.openxmlformats.org/presentationml/2006/ole">
            <mc:AlternateContent xmlns:mc="http://schemas.openxmlformats.org/markup-compatibility/2006">
              <mc:Choice xmlns:v="urn:schemas-microsoft-com:vml" Requires="v">
                <p:oleObj spid="_x0000_s9218" name="方程式" r:id="rId3" imgW="6819840" imgH="736560" progId="Equation.3">
                  <p:embed/>
                </p:oleObj>
              </mc:Choice>
              <mc:Fallback>
                <p:oleObj name="方程式" r:id="rId3" imgW="6819840" imgH="7365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1268760"/>
                        <a:ext cx="68199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2"/>
          <p:cNvPicPr>
            <a:picLocks noChangeAspect="1" noChangeArrowheads="1"/>
          </p:cNvPicPr>
          <p:nvPr/>
        </p:nvPicPr>
        <p:blipFill>
          <a:blip r:embed="rId5" cstate="print"/>
          <a:srcRect/>
          <a:stretch>
            <a:fillRect/>
          </a:stretch>
        </p:blipFill>
        <p:spPr bwMode="auto">
          <a:xfrm>
            <a:off x="1835696" y="3151886"/>
            <a:ext cx="5504400" cy="3085426"/>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常態曲線下的面積</a:t>
            </a:r>
            <a:r>
              <a:rPr lang="en-US" altLang="zh-TW" dirty="0"/>
              <a:t>(</a:t>
            </a:r>
            <a:r>
              <a:rPr lang="zh-TW" altLang="en-US" dirty="0"/>
              <a:t>續</a:t>
            </a:r>
            <a:r>
              <a:rPr lang="en-US" altLang="zh-TW" dirty="0"/>
              <a:t>)</a:t>
            </a:r>
            <a:endParaRPr lang="zh-TW" altLang="en-US" dirty="0"/>
          </a:p>
        </p:txBody>
      </p:sp>
      <p:pic>
        <p:nvPicPr>
          <p:cNvPr id="65539" name="Picture 3"/>
          <p:cNvPicPr>
            <a:picLocks noGrp="1" noChangeAspect="1" noChangeArrowheads="1"/>
          </p:cNvPicPr>
          <p:nvPr>
            <p:ph idx="1"/>
          </p:nvPr>
        </p:nvPicPr>
        <p:blipFill>
          <a:blip r:embed="rId2" cstate="print"/>
          <a:srcRect/>
          <a:stretch>
            <a:fillRect/>
          </a:stretch>
        </p:blipFill>
        <p:spPr bwMode="auto">
          <a:xfrm>
            <a:off x="1835696" y="1988840"/>
            <a:ext cx="5504400" cy="3154748"/>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653AAEA9-2436-402A-B0C3-2B361186CAE8}"/>
              </a:ext>
            </a:extLst>
          </p:cNvPr>
          <p:cNvSpPr>
            <a:spLocks noGrp="1"/>
          </p:cNvSpPr>
          <p:nvPr>
            <p:ph type="sldNum" sz="quarter" idx="12"/>
          </p:nvPr>
        </p:nvSpPr>
        <p:spPr/>
        <p:txBody>
          <a:bodyPr/>
          <a:lstStyle/>
          <a:p>
            <a:fld id="{8632C2C5-20A0-4062-ADB6-29D76B962CAE}" type="slidenum">
              <a:rPr lang="zh-TW" altLang="en-US" smtClean="0"/>
              <a:pPr/>
              <a:t>64</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常態曲線下的面積</a:t>
            </a:r>
            <a:r>
              <a:rPr lang="en-US" altLang="zh-TW" dirty="0"/>
              <a:t>(</a:t>
            </a:r>
            <a:r>
              <a:rPr lang="zh-TW" altLang="en-US" dirty="0"/>
              <a:t>續</a:t>
            </a:r>
            <a:r>
              <a:rPr lang="en-US" altLang="zh-TW" dirty="0"/>
              <a:t>)</a:t>
            </a:r>
            <a:endParaRPr lang="zh-TW" altLang="en-US" dirty="0"/>
          </a:p>
        </p:txBody>
      </p:sp>
      <p:pic>
        <p:nvPicPr>
          <p:cNvPr id="66562" name="Picture 2"/>
          <p:cNvPicPr>
            <a:picLocks noGrp="1" noChangeAspect="1" noChangeArrowheads="1"/>
          </p:cNvPicPr>
          <p:nvPr>
            <p:ph idx="1"/>
          </p:nvPr>
        </p:nvPicPr>
        <p:blipFill>
          <a:blip r:embed="rId2" cstate="print"/>
          <a:srcRect/>
          <a:stretch>
            <a:fillRect/>
          </a:stretch>
        </p:blipFill>
        <p:spPr bwMode="auto">
          <a:xfrm>
            <a:off x="539552" y="1268760"/>
            <a:ext cx="7992000" cy="152816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2A54D07-6AF1-4AF6-BEF3-76AE865A358A}"/>
              </a:ext>
            </a:extLst>
          </p:cNvPr>
          <p:cNvSpPr>
            <a:spLocks noGrp="1"/>
          </p:cNvSpPr>
          <p:nvPr>
            <p:ph type="sldNum" sz="quarter" idx="12"/>
          </p:nvPr>
        </p:nvSpPr>
        <p:spPr/>
        <p:txBody>
          <a:bodyPr/>
          <a:lstStyle/>
          <a:p>
            <a:fld id="{8632C2C5-20A0-4062-ADB6-29D76B962CAE}" type="slidenum">
              <a:rPr lang="zh-TW" altLang="en-US" smtClean="0"/>
              <a:pPr/>
              <a:t>65</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1619672" y="2852936"/>
            <a:ext cx="5864440" cy="3746423"/>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3.20</a:t>
            </a:r>
            <a:endParaRPr lang="zh-TW" altLang="en-US" dirty="0"/>
          </a:p>
        </p:txBody>
      </p:sp>
      <p:pic>
        <p:nvPicPr>
          <p:cNvPr id="67587" name="Picture 3"/>
          <p:cNvPicPr>
            <a:picLocks noGrp="1" noChangeAspect="1" noChangeArrowheads="1"/>
          </p:cNvPicPr>
          <p:nvPr>
            <p:ph idx="1"/>
          </p:nvPr>
        </p:nvPicPr>
        <p:blipFill>
          <a:blip r:embed="rId2" cstate="print"/>
          <a:srcRect/>
          <a:stretch>
            <a:fillRect/>
          </a:stretch>
        </p:blipFill>
        <p:spPr bwMode="auto">
          <a:xfrm>
            <a:off x="323850" y="1412776"/>
            <a:ext cx="8496300" cy="123700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25015FD-9CDA-46F0-823E-744BB8119F19}"/>
              </a:ext>
            </a:extLst>
          </p:cNvPr>
          <p:cNvSpPr>
            <a:spLocks noGrp="1"/>
          </p:cNvSpPr>
          <p:nvPr>
            <p:ph type="sldNum" sz="quarter" idx="12"/>
          </p:nvPr>
        </p:nvSpPr>
        <p:spPr/>
        <p:txBody>
          <a:bodyPr/>
          <a:lstStyle/>
          <a:p>
            <a:fld id="{8632C2C5-20A0-4062-ADB6-29D76B962CAE}" type="slidenum">
              <a:rPr lang="zh-TW" altLang="en-US" smtClean="0"/>
              <a:pPr/>
              <a:t>66</a:t>
            </a:fld>
            <a:endParaRPr lang="zh-TW" altLang="en-US"/>
          </a:p>
        </p:txBody>
      </p:sp>
      <p:pic>
        <p:nvPicPr>
          <p:cNvPr id="7" name="Picture 2"/>
          <p:cNvPicPr>
            <a:picLocks noChangeAspect="1" noChangeArrowheads="1"/>
          </p:cNvPicPr>
          <p:nvPr/>
        </p:nvPicPr>
        <p:blipFill>
          <a:blip r:embed="rId3" cstate="print"/>
          <a:srcRect b="89025"/>
          <a:stretch>
            <a:fillRect/>
          </a:stretch>
        </p:blipFill>
        <p:spPr bwMode="auto">
          <a:xfrm>
            <a:off x="323850" y="2659607"/>
            <a:ext cx="8496300" cy="337345"/>
          </a:xfrm>
          <a:prstGeom prst="rect">
            <a:avLst/>
          </a:prstGeom>
          <a:noFill/>
          <a:ln w="9525">
            <a:noFill/>
            <a:miter lim="800000"/>
            <a:headEnd/>
            <a:tailEnd/>
          </a:ln>
          <a:effectLst/>
        </p:spPr>
      </p:pic>
      <p:pic>
        <p:nvPicPr>
          <p:cNvPr id="8" name="Picture 2"/>
          <p:cNvPicPr>
            <a:picLocks noChangeAspect="1" noChangeArrowheads="1"/>
          </p:cNvPicPr>
          <p:nvPr/>
        </p:nvPicPr>
        <p:blipFill>
          <a:blip r:embed="rId3" cstate="print"/>
          <a:srcRect t="16399"/>
          <a:stretch>
            <a:fillRect/>
          </a:stretch>
        </p:blipFill>
        <p:spPr bwMode="auto">
          <a:xfrm>
            <a:off x="323528" y="3212976"/>
            <a:ext cx="8496300" cy="2569593"/>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3.20(</a:t>
            </a:r>
            <a:r>
              <a:rPr lang="zh-TW" altLang="en-US" dirty="0"/>
              <a:t>續</a:t>
            </a:r>
            <a:r>
              <a:rPr lang="en-US" altLang="zh-TW" dirty="0"/>
              <a:t>)</a:t>
            </a:r>
            <a:endParaRPr lang="zh-TW" altLang="en-US" dirty="0"/>
          </a:p>
        </p:txBody>
      </p:sp>
      <p:pic>
        <p:nvPicPr>
          <p:cNvPr id="68611" name="Picture 3"/>
          <p:cNvPicPr>
            <a:picLocks noGrp="1" noChangeAspect="1" noChangeArrowheads="1"/>
          </p:cNvPicPr>
          <p:nvPr>
            <p:ph idx="1"/>
          </p:nvPr>
        </p:nvPicPr>
        <p:blipFill>
          <a:blip r:embed="rId2" cstate="print"/>
          <a:stretch>
            <a:fillRect/>
          </a:stretch>
        </p:blipFill>
        <p:spPr bwMode="auto">
          <a:xfrm>
            <a:off x="996681" y="1268413"/>
            <a:ext cx="7150637" cy="5113337"/>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23DA938B-2CD2-4BC4-8097-2C8EF5632A8F}"/>
              </a:ext>
            </a:extLst>
          </p:cNvPr>
          <p:cNvSpPr>
            <a:spLocks noGrp="1"/>
          </p:cNvSpPr>
          <p:nvPr>
            <p:ph type="sldNum" sz="quarter" idx="12"/>
          </p:nvPr>
        </p:nvSpPr>
        <p:spPr/>
        <p:txBody>
          <a:bodyPr/>
          <a:lstStyle/>
          <a:p>
            <a:fld id="{8632C2C5-20A0-4062-ADB6-29D76B962CAE}" type="slidenum">
              <a:rPr lang="zh-TW" altLang="en-US" smtClean="0"/>
              <a:pPr/>
              <a:t>67</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3.21</a:t>
            </a:r>
            <a:endParaRPr lang="zh-TW" altLang="en-US" dirty="0"/>
          </a:p>
        </p:txBody>
      </p:sp>
      <p:pic>
        <p:nvPicPr>
          <p:cNvPr id="69634" name="Picture 2"/>
          <p:cNvPicPr>
            <a:picLocks noGrp="1" noChangeAspect="1" noChangeArrowheads="1"/>
          </p:cNvPicPr>
          <p:nvPr>
            <p:ph idx="1"/>
          </p:nvPr>
        </p:nvPicPr>
        <p:blipFill>
          <a:blip r:embed="rId2" cstate="print"/>
          <a:srcRect b="62993"/>
          <a:stretch>
            <a:fillRect/>
          </a:stretch>
        </p:blipFill>
        <p:spPr bwMode="auto">
          <a:xfrm>
            <a:off x="323850" y="1389436"/>
            <a:ext cx="8496300" cy="160751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76A63D39-4729-4AB3-A74F-EE6E090CB7A6}"/>
              </a:ext>
            </a:extLst>
          </p:cNvPr>
          <p:cNvSpPr>
            <a:spLocks noGrp="1"/>
          </p:cNvSpPr>
          <p:nvPr>
            <p:ph type="sldNum" sz="quarter" idx="12"/>
          </p:nvPr>
        </p:nvSpPr>
        <p:spPr/>
        <p:txBody>
          <a:bodyPr/>
          <a:lstStyle/>
          <a:p>
            <a:fld id="{8632C2C5-20A0-4062-ADB6-29D76B962CAE}" type="slidenum">
              <a:rPr lang="zh-TW" altLang="en-US" smtClean="0"/>
              <a:pPr/>
              <a:t>68</a:t>
            </a:fld>
            <a:endParaRPr lang="zh-TW" altLang="en-US"/>
          </a:p>
        </p:txBody>
      </p:sp>
      <p:pic>
        <p:nvPicPr>
          <p:cNvPr id="6" name="Picture 2"/>
          <p:cNvPicPr>
            <a:picLocks noChangeAspect="1" noChangeArrowheads="1"/>
          </p:cNvPicPr>
          <p:nvPr/>
        </p:nvPicPr>
        <p:blipFill>
          <a:blip r:embed="rId2" cstate="print"/>
          <a:srcRect t="39785"/>
          <a:stretch>
            <a:fillRect/>
          </a:stretch>
        </p:blipFill>
        <p:spPr bwMode="auto">
          <a:xfrm>
            <a:off x="323528" y="3068960"/>
            <a:ext cx="8496300" cy="2615628"/>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3.21(</a:t>
            </a:r>
            <a:r>
              <a:rPr lang="zh-TW" altLang="en-US" dirty="0"/>
              <a:t>續</a:t>
            </a:r>
            <a:r>
              <a:rPr lang="en-US" altLang="zh-TW" dirty="0"/>
              <a:t>)</a:t>
            </a:r>
            <a:endParaRPr lang="zh-TW" altLang="en-US" dirty="0"/>
          </a:p>
        </p:txBody>
      </p:sp>
      <p:pic>
        <p:nvPicPr>
          <p:cNvPr id="70658" name="Picture 2"/>
          <p:cNvPicPr>
            <a:picLocks noGrp="1" noChangeAspect="1" noChangeArrowheads="1"/>
          </p:cNvPicPr>
          <p:nvPr>
            <p:ph idx="1"/>
          </p:nvPr>
        </p:nvPicPr>
        <p:blipFill>
          <a:blip r:embed="rId2" cstate="print"/>
          <a:srcRect/>
          <a:stretch>
            <a:fillRect/>
          </a:stretch>
        </p:blipFill>
        <p:spPr bwMode="auto">
          <a:xfrm>
            <a:off x="899592" y="1844824"/>
            <a:ext cx="6876252" cy="3672408"/>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E4115D34-5CD3-41F2-B8B8-D55B41825F70}"/>
              </a:ext>
            </a:extLst>
          </p:cNvPr>
          <p:cNvSpPr>
            <a:spLocks noGrp="1"/>
          </p:cNvSpPr>
          <p:nvPr>
            <p:ph type="sldNum" sz="quarter" idx="12"/>
          </p:nvPr>
        </p:nvSpPr>
        <p:spPr/>
        <p:txBody>
          <a:bodyPr/>
          <a:lstStyle/>
          <a:p>
            <a:fld id="{8632C2C5-20A0-4062-ADB6-29D76B962CAE}" type="slidenum">
              <a:rPr lang="zh-TW" altLang="en-US" smtClean="0"/>
              <a:pPr/>
              <a:t>69</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7B2F87-2C82-471E-AC90-DB784EA5DC2C}"/>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58A4456C-1173-48EE-8655-CAE5C4BDA8EA}"/>
              </a:ext>
            </a:extLst>
          </p:cNvPr>
          <p:cNvSpPr>
            <a:spLocks noGrp="1"/>
          </p:cNvSpPr>
          <p:nvPr>
            <p:ph idx="1"/>
          </p:nvPr>
        </p:nvSpPr>
        <p:spPr/>
        <p:txBody>
          <a:bodyPr/>
          <a:lstStyle/>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In a statistical quality control problem, the experimenter will signal a shift of the process mean when observational data exceed certain limits. The number of samples required to produce a false alarm follows a </a:t>
            </a:r>
            <a:r>
              <a:rPr kumimoji="1" lang="en-US" altLang="zh-TW" sz="3000" baseline="0" dirty="0">
                <a:solidFill>
                  <a:srgbClr val="FF0000"/>
                </a:solidFill>
                <a:effectLst/>
                <a:latin typeface="Times New Roman" pitchFamily="18" charset="0"/>
                <a:ea typeface="標楷體" pitchFamily="65" charset="-120"/>
                <a:cs typeface="+mn-cs"/>
              </a:rPr>
              <a:t>geometric</a:t>
            </a:r>
            <a:r>
              <a:rPr kumimoji="1" lang="en-US" altLang="zh-TW" sz="3000" baseline="0" dirty="0">
                <a:solidFill>
                  <a:schemeClr val="tx1"/>
                </a:solidFill>
                <a:effectLst/>
                <a:latin typeface="Times New Roman" pitchFamily="18" charset="0"/>
                <a:ea typeface="標楷體" pitchFamily="65" charset="-120"/>
                <a:cs typeface="+mn-cs"/>
              </a:rPr>
              <a:t> distribution which is a special case of the negative binomial distribution (Section 5.4). </a:t>
            </a:r>
          </a:p>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On the other hand, the number of white cells from a fixed amount of an individual’s blood sample is usually random and may be described by a </a:t>
            </a:r>
            <a:r>
              <a:rPr kumimoji="1" lang="en-US" altLang="zh-TW" sz="3000" baseline="0" dirty="0">
                <a:solidFill>
                  <a:srgbClr val="FF0000"/>
                </a:solidFill>
                <a:effectLst/>
                <a:latin typeface="Times New Roman" pitchFamily="18" charset="0"/>
                <a:ea typeface="標楷體" pitchFamily="65" charset="-120"/>
                <a:cs typeface="+mn-cs"/>
              </a:rPr>
              <a:t>Poisson</a:t>
            </a:r>
            <a:r>
              <a:rPr kumimoji="1" lang="en-US" altLang="zh-TW" sz="3000" baseline="0" dirty="0">
                <a:solidFill>
                  <a:schemeClr val="tx1"/>
                </a:solidFill>
                <a:effectLst/>
                <a:latin typeface="Times New Roman" pitchFamily="18" charset="0"/>
                <a:ea typeface="標楷體" pitchFamily="65" charset="-120"/>
                <a:cs typeface="+mn-cs"/>
              </a:rPr>
              <a:t> distribution (Section 5.5). </a:t>
            </a:r>
          </a:p>
          <a:p>
            <a:pPr marL="0" indent="0" rtl="0" eaLnBrk="1" latinLnBrk="0" hangingPunct="1">
              <a:buNone/>
            </a:pPr>
            <a:endParaRPr lang="zh-TW" altLang="zh-TW" dirty="0">
              <a:effectLst/>
            </a:endParaRPr>
          </a:p>
          <a:p>
            <a:endParaRPr kumimoji="1" lang="en-US" altLang="zh-TW" sz="3000" baseline="0" dirty="0">
              <a:solidFill>
                <a:schemeClr val="tx1"/>
              </a:solidFill>
              <a:effectLst/>
              <a:latin typeface="Times New Roman" pitchFamily="18" charset="0"/>
              <a:ea typeface="標楷體" pitchFamily="65" charset="-120"/>
              <a:cs typeface="+mn-cs"/>
            </a:endParaRPr>
          </a:p>
        </p:txBody>
      </p:sp>
      <p:sp>
        <p:nvSpPr>
          <p:cNvPr id="4" name="投影片編號版面配置區 3">
            <a:extLst>
              <a:ext uri="{FF2B5EF4-FFF2-40B4-BE49-F238E27FC236}">
                <a16:creationId xmlns:a16="http://schemas.microsoft.com/office/drawing/2014/main" id="{39654422-AF7C-456C-ABE9-C02D36B1B872}"/>
              </a:ext>
            </a:extLst>
          </p:cNvPr>
          <p:cNvSpPr>
            <a:spLocks noGrp="1"/>
          </p:cNvSpPr>
          <p:nvPr>
            <p:ph type="sldNum" sz="quarter" idx="12"/>
          </p:nvPr>
        </p:nvSpPr>
        <p:spPr/>
        <p:txBody>
          <a:bodyPr/>
          <a:lstStyle/>
          <a:p>
            <a:fld id="{8632C2C5-20A0-4062-ADB6-29D76B962CAE}" type="slidenum">
              <a:rPr lang="zh-TW" altLang="en-US" smtClean="0"/>
              <a:pPr/>
              <a:t>7</a:t>
            </a:fld>
            <a:endParaRPr lang="zh-TW" altLang="en-US"/>
          </a:p>
        </p:txBody>
      </p:sp>
    </p:spTree>
    <p:extLst>
      <p:ext uri="{BB962C8B-B14F-4D97-AF65-F5344CB8AC3E}">
        <p14:creationId xmlns:p14="http://schemas.microsoft.com/office/powerpoint/2010/main" val="2650418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3.22</a:t>
            </a:r>
            <a:endParaRPr lang="zh-TW" altLang="en-US" dirty="0"/>
          </a:p>
        </p:txBody>
      </p:sp>
      <p:pic>
        <p:nvPicPr>
          <p:cNvPr id="125954" name="Picture 2"/>
          <p:cNvPicPr>
            <a:picLocks noGrp="1" noChangeAspect="1" noChangeArrowheads="1"/>
          </p:cNvPicPr>
          <p:nvPr>
            <p:ph idx="1"/>
          </p:nvPr>
        </p:nvPicPr>
        <p:blipFill>
          <a:blip r:embed="rId2" cstate="print"/>
          <a:srcRect/>
          <a:stretch>
            <a:fillRect/>
          </a:stretch>
        </p:blipFill>
        <p:spPr bwMode="auto">
          <a:xfrm>
            <a:off x="683568" y="1268760"/>
            <a:ext cx="7776210" cy="114909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3F72F00-38E2-4481-8D3F-34C2EA2313D4}"/>
              </a:ext>
            </a:extLst>
          </p:cNvPr>
          <p:cNvSpPr>
            <a:spLocks noGrp="1"/>
          </p:cNvSpPr>
          <p:nvPr>
            <p:ph type="sldNum" sz="quarter" idx="12"/>
          </p:nvPr>
        </p:nvSpPr>
        <p:spPr/>
        <p:txBody>
          <a:bodyPr/>
          <a:lstStyle/>
          <a:p>
            <a:fld id="{8632C2C5-20A0-4062-ADB6-29D76B962CAE}" type="slidenum">
              <a:rPr lang="zh-TW" altLang="en-US" smtClean="0"/>
              <a:pPr/>
              <a:t>70</a:t>
            </a:fld>
            <a:endParaRPr lang="zh-TW" altLang="en-US"/>
          </a:p>
        </p:txBody>
      </p:sp>
      <p:pic>
        <p:nvPicPr>
          <p:cNvPr id="7" name="Picture 2"/>
          <p:cNvPicPr>
            <a:picLocks noChangeAspect="1" noChangeArrowheads="1"/>
          </p:cNvPicPr>
          <p:nvPr/>
        </p:nvPicPr>
        <p:blipFill>
          <a:blip r:embed="rId3" cstate="print"/>
          <a:srcRect/>
          <a:stretch>
            <a:fillRect/>
          </a:stretch>
        </p:blipFill>
        <p:spPr bwMode="auto">
          <a:xfrm>
            <a:off x="683569" y="2492896"/>
            <a:ext cx="7682103" cy="3244215"/>
          </a:xfrm>
          <a:prstGeom prst="rect">
            <a:avLst/>
          </a:prstGeom>
          <a:noFill/>
          <a:ln w="9525">
            <a:noFill/>
            <a:miter lim="800000"/>
            <a:headEnd/>
            <a:tailEnd/>
          </a:ln>
          <a:effectLst/>
        </p:spPr>
      </p:pic>
      <p:pic>
        <p:nvPicPr>
          <p:cNvPr id="125956"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259633" y="5723337"/>
            <a:ext cx="7008495" cy="946023"/>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5956"/>
                                        </p:tgtEl>
                                        <p:attrNameLst>
                                          <p:attrName>style.visibility</p:attrName>
                                        </p:attrNameLst>
                                      </p:cBhvr>
                                      <p:to>
                                        <p:strVal val="visible"/>
                                      </p:to>
                                    </p:set>
                                    <p:animEffect transition="in" filter="dissolve">
                                      <p:cBhvr>
                                        <p:cTn id="12" dur="500"/>
                                        <p:tgtEl>
                                          <p:spTgt spid="1259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3.22(</a:t>
            </a:r>
            <a:r>
              <a:rPr lang="zh-TW" altLang="en-US" dirty="0"/>
              <a:t>續</a:t>
            </a:r>
            <a:r>
              <a:rPr lang="en-US" altLang="zh-TW" dirty="0"/>
              <a:t>)</a:t>
            </a:r>
            <a:endParaRPr lang="zh-TW" altLang="en-US" dirty="0"/>
          </a:p>
        </p:txBody>
      </p:sp>
      <p:pic>
        <p:nvPicPr>
          <p:cNvPr id="126979" name="Picture 3"/>
          <p:cNvPicPr>
            <a:picLocks noGrp="1" noChangeAspect="1" noChangeArrowheads="1"/>
          </p:cNvPicPr>
          <p:nvPr>
            <p:ph idx="1"/>
          </p:nvPr>
        </p:nvPicPr>
        <p:blipFill>
          <a:blip r:embed="rId2" cstate="print"/>
          <a:srcRect/>
          <a:stretch>
            <a:fillRect/>
          </a:stretch>
        </p:blipFill>
        <p:spPr bwMode="auto">
          <a:xfrm>
            <a:off x="1547664" y="1916832"/>
            <a:ext cx="5617845" cy="327469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CB62754-8763-431B-BEB8-54AC1CCA8F6C}"/>
              </a:ext>
            </a:extLst>
          </p:cNvPr>
          <p:cNvSpPr>
            <a:spLocks noGrp="1"/>
          </p:cNvSpPr>
          <p:nvPr>
            <p:ph type="sldNum" sz="quarter" idx="12"/>
          </p:nvPr>
        </p:nvSpPr>
        <p:spPr/>
        <p:txBody>
          <a:bodyPr/>
          <a:lstStyle/>
          <a:p>
            <a:fld id="{8632C2C5-20A0-4062-ADB6-29D76B962CAE}" type="slidenum">
              <a:rPr lang="zh-TW" altLang="en-US" smtClean="0"/>
              <a:pPr/>
              <a:t>71</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3.23</a:t>
            </a:r>
            <a:endParaRPr lang="zh-TW" altLang="en-US" dirty="0"/>
          </a:p>
        </p:txBody>
      </p:sp>
      <p:pic>
        <p:nvPicPr>
          <p:cNvPr id="128002" name="Picture 2"/>
          <p:cNvPicPr>
            <a:picLocks noGrp="1" noChangeAspect="1" noChangeArrowheads="1"/>
          </p:cNvPicPr>
          <p:nvPr>
            <p:ph idx="1"/>
          </p:nvPr>
        </p:nvPicPr>
        <p:blipFill>
          <a:blip r:embed="rId2" cstate="print"/>
          <a:srcRect/>
          <a:stretch>
            <a:fillRect/>
          </a:stretch>
        </p:blipFill>
        <p:spPr bwMode="auto">
          <a:xfrm>
            <a:off x="323850" y="1340768"/>
            <a:ext cx="8496300" cy="84853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E056D17-6978-40C4-B83C-206D68E89F15}"/>
              </a:ext>
            </a:extLst>
          </p:cNvPr>
          <p:cNvSpPr>
            <a:spLocks noGrp="1"/>
          </p:cNvSpPr>
          <p:nvPr>
            <p:ph type="sldNum" sz="quarter" idx="12"/>
          </p:nvPr>
        </p:nvSpPr>
        <p:spPr/>
        <p:txBody>
          <a:bodyPr/>
          <a:lstStyle/>
          <a:p>
            <a:fld id="{8632C2C5-20A0-4062-ADB6-29D76B962CAE}" type="slidenum">
              <a:rPr lang="zh-TW" altLang="en-US" smtClean="0"/>
              <a:pPr/>
              <a:t>72</a:t>
            </a:fld>
            <a:endParaRPr lang="zh-TW" altLang="en-US"/>
          </a:p>
        </p:txBody>
      </p:sp>
      <p:pic>
        <p:nvPicPr>
          <p:cNvPr id="7" name="Picture 2"/>
          <p:cNvPicPr>
            <a:picLocks noChangeAspect="1" noChangeArrowheads="1"/>
          </p:cNvPicPr>
          <p:nvPr/>
        </p:nvPicPr>
        <p:blipFill>
          <a:blip r:embed="rId3" cstate="print"/>
          <a:srcRect/>
          <a:stretch>
            <a:fillRect/>
          </a:stretch>
        </p:blipFill>
        <p:spPr bwMode="auto">
          <a:xfrm>
            <a:off x="323850" y="2279937"/>
            <a:ext cx="8496300" cy="3597335"/>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3.23(</a:t>
            </a:r>
            <a:r>
              <a:rPr lang="zh-TW" altLang="en-US" dirty="0"/>
              <a:t>續</a:t>
            </a:r>
            <a:r>
              <a:rPr lang="en-US" altLang="zh-TW" dirty="0"/>
              <a:t>)</a:t>
            </a:r>
            <a:endParaRPr lang="zh-TW" altLang="en-US" dirty="0"/>
          </a:p>
        </p:txBody>
      </p:sp>
      <p:pic>
        <p:nvPicPr>
          <p:cNvPr id="129027" name="Picture 3"/>
          <p:cNvPicPr>
            <a:picLocks noGrp="1" noChangeAspect="1" noChangeArrowheads="1"/>
          </p:cNvPicPr>
          <p:nvPr>
            <p:ph idx="1"/>
          </p:nvPr>
        </p:nvPicPr>
        <p:blipFill>
          <a:blip r:embed="rId2" cstate="print"/>
          <a:srcRect/>
          <a:stretch>
            <a:fillRect/>
          </a:stretch>
        </p:blipFill>
        <p:spPr bwMode="auto">
          <a:xfrm>
            <a:off x="1691680" y="1916832"/>
            <a:ext cx="5640705" cy="325183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58B8C671-242D-4B87-B17D-00A11FEBC299}"/>
              </a:ext>
            </a:extLst>
          </p:cNvPr>
          <p:cNvSpPr>
            <a:spLocks noGrp="1"/>
          </p:cNvSpPr>
          <p:nvPr>
            <p:ph type="sldNum" sz="quarter" idx="12"/>
          </p:nvPr>
        </p:nvSpPr>
        <p:spPr/>
        <p:txBody>
          <a:bodyPr/>
          <a:lstStyle/>
          <a:p>
            <a:fld id="{8632C2C5-20A0-4062-ADB6-29D76B962CAE}" type="slidenum">
              <a:rPr lang="zh-TW" altLang="en-US" smtClean="0"/>
              <a:pPr/>
              <a:t>73</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3.24</a:t>
            </a:r>
            <a:endParaRPr lang="zh-TW" altLang="en-US" dirty="0"/>
          </a:p>
        </p:txBody>
      </p:sp>
      <p:pic>
        <p:nvPicPr>
          <p:cNvPr id="71682" name="Picture 2"/>
          <p:cNvPicPr>
            <a:picLocks noGrp="1" noChangeAspect="1" noChangeArrowheads="1"/>
          </p:cNvPicPr>
          <p:nvPr>
            <p:ph idx="1"/>
          </p:nvPr>
        </p:nvPicPr>
        <p:blipFill>
          <a:blip r:embed="rId2" cstate="print"/>
          <a:srcRect b="56646"/>
          <a:stretch>
            <a:fillRect/>
          </a:stretch>
        </p:blipFill>
        <p:spPr bwMode="auto">
          <a:xfrm>
            <a:off x="323850" y="1412776"/>
            <a:ext cx="8496300" cy="165618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F031D7D9-FE81-49D8-BC67-889A7EED84D0}"/>
              </a:ext>
            </a:extLst>
          </p:cNvPr>
          <p:cNvSpPr>
            <a:spLocks noGrp="1"/>
          </p:cNvSpPr>
          <p:nvPr>
            <p:ph type="sldNum" sz="quarter" idx="12"/>
          </p:nvPr>
        </p:nvSpPr>
        <p:spPr/>
        <p:txBody>
          <a:bodyPr/>
          <a:lstStyle/>
          <a:p>
            <a:fld id="{8632C2C5-20A0-4062-ADB6-29D76B962CAE}" type="slidenum">
              <a:rPr lang="zh-TW" altLang="en-US" smtClean="0"/>
              <a:pPr/>
              <a:t>74</a:t>
            </a:fld>
            <a:endParaRPr lang="zh-TW" altLang="en-US"/>
          </a:p>
        </p:txBody>
      </p:sp>
      <p:pic>
        <p:nvPicPr>
          <p:cNvPr id="5" name="Picture 2"/>
          <p:cNvPicPr>
            <a:picLocks noChangeAspect="1" noChangeArrowheads="1"/>
          </p:cNvPicPr>
          <p:nvPr/>
        </p:nvPicPr>
        <p:blipFill>
          <a:blip r:embed="rId2" cstate="print"/>
          <a:srcRect t="45239"/>
          <a:stretch>
            <a:fillRect/>
          </a:stretch>
        </p:blipFill>
        <p:spPr bwMode="auto">
          <a:xfrm>
            <a:off x="323528" y="3140968"/>
            <a:ext cx="8496300" cy="2091912"/>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3.24(</a:t>
            </a:r>
            <a:r>
              <a:rPr lang="zh-TW" altLang="en-US" dirty="0"/>
              <a:t>續</a:t>
            </a:r>
            <a:r>
              <a:rPr lang="en-US" altLang="zh-TW" dirty="0"/>
              <a:t>)</a:t>
            </a:r>
            <a:endParaRPr lang="zh-TW" altLang="en-US" dirty="0"/>
          </a:p>
        </p:txBody>
      </p:sp>
      <p:pic>
        <p:nvPicPr>
          <p:cNvPr id="72706" name="Picture 2"/>
          <p:cNvPicPr>
            <a:picLocks noGrp="1" noChangeAspect="1" noChangeArrowheads="1"/>
          </p:cNvPicPr>
          <p:nvPr>
            <p:ph idx="1"/>
          </p:nvPr>
        </p:nvPicPr>
        <p:blipFill>
          <a:blip r:embed="rId2" cstate="print"/>
          <a:srcRect/>
          <a:stretch>
            <a:fillRect/>
          </a:stretch>
        </p:blipFill>
        <p:spPr bwMode="auto">
          <a:xfrm>
            <a:off x="1832212" y="1340768"/>
            <a:ext cx="5404084" cy="3168352"/>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527B9B0-16EE-4828-87A9-230BBBB64F12}"/>
              </a:ext>
            </a:extLst>
          </p:cNvPr>
          <p:cNvSpPr>
            <a:spLocks noGrp="1"/>
          </p:cNvSpPr>
          <p:nvPr>
            <p:ph type="sldNum" sz="quarter" idx="12"/>
          </p:nvPr>
        </p:nvSpPr>
        <p:spPr/>
        <p:txBody>
          <a:bodyPr/>
          <a:lstStyle/>
          <a:p>
            <a:fld id="{8632C2C5-20A0-4062-ADB6-29D76B962CAE}" type="slidenum">
              <a:rPr lang="zh-TW" altLang="en-US" smtClean="0"/>
              <a:pPr/>
              <a:t>75</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323850" y="4653136"/>
            <a:ext cx="8496300" cy="337090"/>
          </a:xfrm>
          <a:prstGeom prst="rect">
            <a:avLst/>
          </a:prstGeom>
          <a:noFill/>
          <a:ln w="9525">
            <a:noFill/>
            <a:miter lim="800000"/>
            <a:headEnd/>
            <a:tailEnd/>
          </a:ln>
          <a:effectLst/>
        </p:spPr>
      </p:pic>
      <p:pic>
        <p:nvPicPr>
          <p:cNvPr id="6" name="Picture 2"/>
          <p:cNvPicPr>
            <a:picLocks noChangeAspect="1" noChangeArrowheads="1"/>
          </p:cNvPicPr>
          <p:nvPr/>
        </p:nvPicPr>
        <p:blipFill>
          <a:blip r:embed="rId4" cstate="print"/>
          <a:srcRect/>
          <a:stretch>
            <a:fillRect/>
          </a:stretch>
        </p:blipFill>
        <p:spPr bwMode="auto">
          <a:xfrm>
            <a:off x="720000" y="5001670"/>
            <a:ext cx="8064000" cy="1635472"/>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3.9</a:t>
            </a:r>
            <a:r>
              <a:rPr lang="zh-TW" altLang="en-US" dirty="0"/>
              <a:t> 常態分布的應用</a:t>
            </a:r>
          </a:p>
        </p:txBody>
      </p:sp>
      <p:pic>
        <p:nvPicPr>
          <p:cNvPr id="73731" name="Picture 3"/>
          <p:cNvPicPr>
            <a:picLocks noGrp="1" noChangeAspect="1" noChangeArrowheads="1"/>
          </p:cNvPicPr>
          <p:nvPr>
            <p:ph idx="1"/>
          </p:nvPr>
        </p:nvPicPr>
        <p:blipFill>
          <a:blip r:embed="rId2" cstate="print"/>
          <a:srcRect b="72892"/>
          <a:stretch>
            <a:fillRect/>
          </a:stretch>
        </p:blipFill>
        <p:spPr bwMode="auto">
          <a:xfrm>
            <a:off x="323850" y="1412776"/>
            <a:ext cx="8496300" cy="129614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8C05195A-F771-4036-9758-FDE97B8E3043}"/>
              </a:ext>
            </a:extLst>
          </p:cNvPr>
          <p:cNvSpPr>
            <a:spLocks noGrp="1"/>
          </p:cNvSpPr>
          <p:nvPr>
            <p:ph type="sldNum" sz="quarter" idx="12"/>
          </p:nvPr>
        </p:nvSpPr>
        <p:spPr/>
        <p:txBody>
          <a:bodyPr/>
          <a:lstStyle/>
          <a:p>
            <a:fld id="{8632C2C5-20A0-4062-ADB6-29D76B962CAE}" type="slidenum">
              <a:rPr lang="zh-TW" altLang="en-US" smtClean="0"/>
              <a:pPr/>
              <a:t>76</a:t>
            </a:fld>
            <a:endParaRPr lang="zh-TW" altLang="en-US"/>
          </a:p>
        </p:txBody>
      </p:sp>
      <p:pic>
        <p:nvPicPr>
          <p:cNvPr id="8" name="Picture 3"/>
          <p:cNvPicPr>
            <a:picLocks noChangeAspect="1" noChangeArrowheads="1"/>
          </p:cNvPicPr>
          <p:nvPr/>
        </p:nvPicPr>
        <p:blipFill>
          <a:blip r:embed="rId2" cstate="print"/>
          <a:srcRect t="29219"/>
          <a:stretch>
            <a:fillRect/>
          </a:stretch>
        </p:blipFill>
        <p:spPr bwMode="auto">
          <a:xfrm>
            <a:off x="324172" y="2852936"/>
            <a:ext cx="8496300" cy="3384376"/>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3.26</a:t>
            </a:r>
            <a:endParaRPr lang="zh-TW" altLang="en-US" dirty="0"/>
          </a:p>
        </p:txBody>
      </p:sp>
      <p:pic>
        <p:nvPicPr>
          <p:cNvPr id="74755" name="Picture 3"/>
          <p:cNvPicPr>
            <a:picLocks noGrp="1" noChangeAspect="1" noChangeArrowheads="1"/>
          </p:cNvPicPr>
          <p:nvPr>
            <p:ph idx="1"/>
          </p:nvPr>
        </p:nvPicPr>
        <p:blipFill>
          <a:blip r:embed="rId2" cstate="print"/>
          <a:srcRect b="60925"/>
          <a:stretch>
            <a:fillRect/>
          </a:stretch>
        </p:blipFill>
        <p:spPr bwMode="auto">
          <a:xfrm>
            <a:off x="683568" y="1310282"/>
            <a:ext cx="7703968" cy="111060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522246F1-5603-4E60-AC9F-3630E0C8864B}"/>
              </a:ext>
            </a:extLst>
          </p:cNvPr>
          <p:cNvSpPr>
            <a:spLocks noGrp="1"/>
          </p:cNvSpPr>
          <p:nvPr>
            <p:ph type="sldNum" sz="quarter" idx="12"/>
          </p:nvPr>
        </p:nvSpPr>
        <p:spPr/>
        <p:txBody>
          <a:bodyPr/>
          <a:lstStyle/>
          <a:p>
            <a:fld id="{8632C2C5-20A0-4062-ADB6-29D76B962CAE}" type="slidenum">
              <a:rPr lang="zh-TW" altLang="en-US" smtClean="0"/>
              <a:pPr/>
              <a:t>77</a:t>
            </a:fld>
            <a:endParaRPr lang="zh-TW" altLang="en-US"/>
          </a:p>
        </p:txBody>
      </p:sp>
      <p:pic>
        <p:nvPicPr>
          <p:cNvPr id="7" name="Picture 3"/>
          <p:cNvPicPr>
            <a:picLocks noChangeAspect="1" noChangeArrowheads="1"/>
          </p:cNvPicPr>
          <p:nvPr/>
        </p:nvPicPr>
        <p:blipFill>
          <a:blip r:embed="rId2" cstate="print"/>
          <a:srcRect t="43960"/>
          <a:stretch>
            <a:fillRect/>
          </a:stretch>
        </p:blipFill>
        <p:spPr bwMode="auto">
          <a:xfrm>
            <a:off x="683568" y="2420888"/>
            <a:ext cx="7703968" cy="1592774"/>
          </a:xfrm>
          <a:prstGeom prst="rect">
            <a:avLst/>
          </a:prstGeom>
          <a:noFill/>
          <a:ln w="9525">
            <a:noFill/>
            <a:miter lim="800000"/>
            <a:headEnd/>
            <a:tailEnd/>
          </a:ln>
          <a:effectLst/>
        </p:spPr>
      </p:pic>
      <p:pic>
        <p:nvPicPr>
          <p:cNvPr id="8" name="Picture 2"/>
          <p:cNvPicPr>
            <a:picLocks noChangeAspect="1" noChangeArrowheads="1"/>
          </p:cNvPicPr>
          <p:nvPr/>
        </p:nvPicPr>
        <p:blipFill>
          <a:blip r:embed="rId3" cstate="print"/>
          <a:srcRect b="36156"/>
          <a:stretch>
            <a:fillRect/>
          </a:stretch>
        </p:blipFill>
        <p:spPr bwMode="auto">
          <a:xfrm>
            <a:off x="1187624" y="3586221"/>
            <a:ext cx="6984776" cy="2075027"/>
          </a:xfrm>
          <a:prstGeom prst="rect">
            <a:avLst/>
          </a:prstGeom>
          <a:noFill/>
          <a:ln w="9525">
            <a:noFill/>
            <a:miter lim="800000"/>
            <a:headEnd/>
            <a:tailEnd/>
          </a:ln>
          <a:effectLst/>
        </p:spPr>
      </p:pic>
      <p:pic>
        <p:nvPicPr>
          <p:cNvPr id="9" name="Picture 2"/>
          <p:cNvPicPr>
            <a:picLocks noChangeAspect="1" noChangeArrowheads="1"/>
          </p:cNvPicPr>
          <p:nvPr/>
        </p:nvPicPr>
        <p:blipFill>
          <a:blip r:embed="rId3" cstate="print"/>
          <a:srcRect t="73653"/>
          <a:stretch>
            <a:fillRect/>
          </a:stretch>
        </p:blipFill>
        <p:spPr bwMode="auto">
          <a:xfrm>
            <a:off x="899592" y="5868888"/>
            <a:ext cx="7703968" cy="944488"/>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3.27</a:t>
            </a:r>
            <a:endParaRPr lang="zh-TW" altLang="en-US" dirty="0"/>
          </a:p>
        </p:txBody>
      </p:sp>
      <p:pic>
        <p:nvPicPr>
          <p:cNvPr id="75779" name="Picture 3"/>
          <p:cNvPicPr>
            <a:picLocks noGrp="1" noChangeAspect="1" noChangeArrowheads="1"/>
          </p:cNvPicPr>
          <p:nvPr>
            <p:ph idx="1"/>
          </p:nvPr>
        </p:nvPicPr>
        <p:blipFill>
          <a:blip r:embed="rId2" cstate="print"/>
          <a:srcRect t="7901" b="68417"/>
          <a:stretch>
            <a:fillRect/>
          </a:stretch>
        </p:blipFill>
        <p:spPr bwMode="auto">
          <a:xfrm>
            <a:off x="683568" y="1340768"/>
            <a:ext cx="7524941" cy="136032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8267942-BC92-4221-8A7F-14EA89DBE570}"/>
              </a:ext>
            </a:extLst>
          </p:cNvPr>
          <p:cNvSpPr>
            <a:spLocks noGrp="1"/>
          </p:cNvSpPr>
          <p:nvPr>
            <p:ph type="sldNum" sz="quarter" idx="12"/>
          </p:nvPr>
        </p:nvSpPr>
        <p:spPr/>
        <p:txBody>
          <a:bodyPr/>
          <a:lstStyle/>
          <a:p>
            <a:fld id="{8632C2C5-20A0-4062-ADB6-29D76B962CAE}" type="slidenum">
              <a:rPr lang="zh-TW" altLang="en-US" smtClean="0"/>
              <a:pPr/>
              <a:t>78</a:t>
            </a:fld>
            <a:endParaRPr lang="zh-TW" altLang="en-US"/>
          </a:p>
        </p:txBody>
      </p:sp>
      <p:pic>
        <p:nvPicPr>
          <p:cNvPr id="7" name="Picture 3"/>
          <p:cNvPicPr>
            <a:picLocks noChangeAspect="1" noChangeArrowheads="1"/>
          </p:cNvPicPr>
          <p:nvPr/>
        </p:nvPicPr>
        <p:blipFill>
          <a:blip r:embed="rId2" cstate="print"/>
          <a:srcRect t="31577"/>
          <a:stretch>
            <a:fillRect/>
          </a:stretch>
        </p:blipFill>
        <p:spPr bwMode="auto">
          <a:xfrm>
            <a:off x="683568" y="2667035"/>
            <a:ext cx="7524941" cy="3930317"/>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3.28</a:t>
            </a:r>
            <a:endParaRPr lang="zh-TW" altLang="en-US" dirty="0"/>
          </a:p>
        </p:txBody>
      </p:sp>
      <p:pic>
        <p:nvPicPr>
          <p:cNvPr id="76802" name="Picture 2"/>
          <p:cNvPicPr>
            <a:picLocks noGrp="1" noChangeAspect="1" noChangeArrowheads="1"/>
          </p:cNvPicPr>
          <p:nvPr>
            <p:ph idx="1"/>
          </p:nvPr>
        </p:nvPicPr>
        <p:blipFill>
          <a:blip r:embed="rId2" cstate="print"/>
          <a:srcRect/>
          <a:stretch>
            <a:fillRect/>
          </a:stretch>
        </p:blipFill>
        <p:spPr bwMode="auto">
          <a:xfrm>
            <a:off x="324172" y="1412776"/>
            <a:ext cx="8496300" cy="166738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B6081A59-BCDF-425C-B3C5-38D37744F89D}"/>
              </a:ext>
            </a:extLst>
          </p:cNvPr>
          <p:cNvSpPr>
            <a:spLocks noGrp="1"/>
          </p:cNvSpPr>
          <p:nvPr>
            <p:ph type="sldNum" sz="quarter" idx="12"/>
          </p:nvPr>
        </p:nvSpPr>
        <p:spPr/>
        <p:txBody>
          <a:bodyPr/>
          <a:lstStyle/>
          <a:p>
            <a:fld id="{8632C2C5-20A0-4062-ADB6-29D76B962CAE}" type="slidenum">
              <a:rPr lang="zh-TW" altLang="en-US" smtClean="0"/>
              <a:pPr/>
              <a:t>79</a:t>
            </a:fld>
            <a:endParaRPr lang="zh-TW" altLang="en-US"/>
          </a:p>
        </p:txBody>
      </p:sp>
      <p:pic>
        <p:nvPicPr>
          <p:cNvPr id="6" name="Picture 2"/>
          <p:cNvPicPr>
            <a:picLocks noChangeAspect="1" noChangeArrowheads="1"/>
          </p:cNvPicPr>
          <p:nvPr/>
        </p:nvPicPr>
        <p:blipFill>
          <a:blip r:embed="rId3" cstate="print"/>
          <a:srcRect/>
          <a:stretch>
            <a:fillRect/>
          </a:stretch>
        </p:blipFill>
        <p:spPr bwMode="auto">
          <a:xfrm>
            <a:off x="323850" y="3429000"/>
            <a:ext cx="8496300" cy="2704676"/>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17688C-5279-419A-B7F1-7C8501C9D463}"/>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DD3EE911-5182-4646-B262-5CA813871FAB}"/>
              </a:ext>
            </a:extLst>
          </p:cNvPr>
          <p:cNvSpPr>
            <a:spLocks noGrp="1"/>
          </p:cNvSpPr>
          <p:nvPr>
            <p:ph idx="1"/>
          </p:nvPr>
        </p:nvSpPr>
        <p:spPr>
          <a:xfrm>
            <a:off x="323528" y="1268760"/>
            <a:ext cx="8496944" cy="1152128"/>
          </a:xfrm>
        </p:spPr>
        <p:txBody>
          <a:bodyPr/>
          <a:lstStyle/>
          <a:p>
            <a:r>
              <a:rPr lang="en-US" altLang="zh-TW" dirty="0"/>
              <a:t>In this chapter, we present these commonly used distributions with various examples.</a:t>
            </a:r>
          </a:p>
          <a:p>
            <a:pPr lvl="1"/>
            <a:r>
              <a:rPr lang="en-US" altLang="zh-TW" sz="1600" dirty="0"/>
              <a:t>3.2 </a:t>
            </a:r>
            <a:r>
              <a:rPr lang="en-US" altLang="zh-TW" sz="1600" b="1" dirty="0">
                <a:solidFill>
                  <a:srgbClr val="FF0000"/>
                </a:solidFill>
              </a:rPr>
              <a:t>Binomial</a:t>
            </a:r>
            <a:r>
              <a:rPr lang="en-US" altLang="zh-TW" sz="1600" b="1" dirty="0"/>
              <a:t> and Multinomial Distributions (</a:t>
            </a:r>
            <a:r>
              <a:rPr lang="zh-TW" altLang="en-US" sz="1600" dirty="0"/>
              <a:t>二項和多項分布</a:t>
            </a:r>
            <a:r>
              <a:rPr lang="en-US" altLang="zh-TW" sz="1600" dirty="0"/>
              <a:t>)</a:t>
            </a:r>
          </a:p>
          <a:p>
            <a:pPr lvl="1"/>
            <a:r>
              <a:rPr lang="en-US" altLang="zh-TW" sz="1600" dirty="0"/>
              <a:t>3.3 </a:t>
            </a:r>
            <a:r>
              <a:rPr lang="en-US" altLang="zh-TW" sz="1600" b="1" dirty="0">
                <a:solidFill>
                  <a:srgbClr val="FF0000"/>
                </a:solidFill>
              </a:rPr>
              <a:t>Hypergeometric</a:t>
            </a:r>
            <a:r>
              <a:rPr lang="en-US" altLang="zh-TW" sz="1600" b="1" dirty="0"/>
              <a:t> Distribution (</a:t>
            </a:r>
            <a:r>
              <a:rPr lang="zh-TW" altLang="en-US" sz="1600" dirty="0"/>
              <a:t>超幾何分布</a:t>
            </a:r>
            <a:r>
              <a:rPr lang="en-US" altLang="zh-TW" sz="1600" dirty="0"/>
              <a:t>)</a:t>
            </a:r>
          </a:p>
          <a:p>
            <a:pPr lvl="1"/>
            <a:r>
              <a:rPr lang="en-US" altLang="zh-TW" sz="1600" dirty="0"/>
              <a:t>3.4 </a:t>
            </a:r>
            <a:r>
              <a:rPr lang="en-US" altLang="zh-TW" sz="1600" b="1" dirty="0">
                <a:solidFill>
                  <a:srgbClr val="FF0000"/>
                </a:solidFill>
              </a:rPr>
              <a:t>Negative Binomial </a:t>
            </a:r>
            <a:r>
              <a:rPr lang="en-US" altLang="zh-TW" sz="1600" b="1" dirty="0"/>
              <a:t>and </a:t>
            </a:r>
            <a:r>
              <a:rPr lang="en-US" altLang="zh-TW" sz="1600" b="1" dirty="0">
                <a:solidFill>
                  <a:srgbClr val="FF0000"/>
                </a:solidFill>
              </a:rPr>
              <a:t>Geometric</a:t>
            </a:r>
            <a:r>
              <a:rPr lang="en-US" altLang="zh-TW" sz="1600" b="1" dirty="0"/>
              <a:t> Distributions (</a:t>
            </a:r>
            <a:r>
              <a:rPr lang="zh-TW" altLang="en-US" sz="1600" dirty="0"/>
              <a:t>負二項分布與幾何分布</a:t>
            </a:r>
            <a:r>
              <a:rPr lang="en-US" altLang="zh-TW" sz="1600" dirty="0"/>
              <a:t>)</a:t>
            </a:r>
          </a:p>
          <a:p>
            <a:pPr lvl="1"/>
            <a:r>
              <a:rPr lang="en-US" altLang="zh-TW" sz="1600" dirty="0"/>
              <a:t>3.5 </a:t>
            </a:r>
            <a:r>
              <a:rPr lang="en-US" altLang="zh-TW" sz="1600" b="1" dirty="0">
                <a:solidFill>
                  <a:srgbClr val="FF0000"/>
                </a:solidFill>
              </a:rPr>
              <a:t>Poisson </a:t>
            </a:r>
            <a:r>
              <a:rPr lang="en-US" altLang="zh-TW" sz="1600" b="1" dirty="0"/>
              <a:t>Distribution and the Poisson Process(</a:t>
            </a:r>
            <a:r>
              <a:rPr lang="zh-TW" altLang="en-US" sz="1600" dirty="0"/>
              <a:t>卜瓦松分布與卜瓦松程序</a:t>
            </a:r>
            <a:r>
              <a:rPr lang="en-US" altLang="zh-TW" sz="1600" dirty="0"/>
              <a:t>)</a:t>
            </a:r>
          </a:p>
          <a:p>
            <a:pPr lvl="1"/>
            <a:r>
              <a:rPr lang="en-US" altLang="zh-TW" sz="1600" dirty="0"/>
              <a:t>-------------------------------------------------------------------------------------------------</a:t>
            </a:r>
          </a:p>
          <a:p>
            <a:pPr lvl="1"/>
            <a:r>
              <a:rPr lang="en-US" altLang="zh-TW" sz="1600" dirty="0"/>
              <a:t>3.6 </a:t>
            </a:r>
            <a:r>
              <a:rPr lang="en-US" altLang="zh-TW" sz="1600" b="1" dirty="0"/>
              <a:t>Continuous </a:t>
            </a:r>
            <a:r>
              <a:rPr lang="en-US" altLang="zh-TW" sz="1600" b="1" dirty="0">
                <a:solidFill>
                  <a:srgbClr val="FF0000"/>
                </a:solidFill>
              </a:rPr>
              <a:t>Uniform</a:t>
            </a:r>
            <a:r>
              <a:rPr lang="en-US" altLang="zh-TW" sz="1600" b="1" dirty="0"/>
              <a:t> Distribution</a:t>
            </a:r>
            <a:r>
              <a:rPr lang="zh-TW" altLang="en-US" sz="1600" b="1" dirty="0"/>
              <a:t> </a:t>
            </a:r>
            <a:r>
              <a:rPr lang="en-US" altLang="zh-TW" sz="1600" b="1" dirty="0"/>
              <a:t>(</a:t>
            </a:r>
            <a:r>
              <a:rPr lang="zh-TW" altLang="en-US" sz="1600" dirty="0"/>
              <a:t>連續均勻分布</a:t>
            </a:r>
            <a:r>
              <a:rPr lang="en-US" altLang="zh-TW" sz="1600" dirty="0"/>
              <a:t>)</a:t>
            </a:r>
          </a:p>
          <a:p>
            <a:pPr lvl="1"/>
            <a:r>
              <a:rPr lang="en-US" altLang="zh-TW" sz="1600" dirty="0"/>
              <a:t>3.7 </a:t>
            </a:r>
            <a:r>
              <a:rPr lang="en-US" altLang="zh-TW" sz="1600" b="1" dirty="0">
                <a:solidFill>
                  <a:srgbClr val="FF0000"/>
                </a:solidFill>
              </a:rPr>
              <a:t>Normal Distribution</a:t>
            </a:r>
            <a:r>
              <a:rPr lang="zh-TW" altLang="en-US" sz="1600" b="1" dirty="0">
                <a:solidFill>
                  <a:srgbClr val="FF0000"/>
                </a:solidFill>
              </a:rPr>
              <a:t> </a:t>
            </a:r>
            <a:r>
              <a:rPr lang="en-US" altLang="zh-TW" sz="1600" b="1" dirty="0">
                <a:solidFill>
                  <a:srgbClr val="FF0000"/>
                </a:solidFill>
              </a:rPr>
              <a:t>(</a:t>
            </a:r>
            <a:r>
              <a:rPr lang="zh-TW" altLang="en-US" sz="1600" dirty="0">
                <a:solidFill>
                  <a:srgbClr val="FF0000"/>
                </a:solidFill>
              </a:rPr>
              <a:t>常態分布</a:t>
            </a:r>
            <a:r>
              <a:rPr lang="en-US" altLang="zh-TW" sz="1600" dirty="0">
                <a:solidFill>
                  <a:srgbClr val="FF0000"/>
                </a:solidFill>
              </a:rPr>
              <a:t>)</a:t>
            </a:r>
            <a:endParaRPr lang="zh-TW" altLang="en-US" sz="1600" dirty="0">
              <a:solidFill>
                <a:srgbClr val="FF0000"/>
              </a:solidFill>
            </a:endParaRPr>
          </a:p>
          <a:p>
            <a:pPr lvl="1"/>
            <a:r>
              <a:rPr lang="en-US" altLang="zh-TW" sz="1600" dirty="0"/>
              <a:t>3.8 </a:t>
            </a:r>
            <a:r>
              <a:rPr lang="zh-TW" altLang="en-US" sz="1600" dirty="0"/>
              <a:t> </a:t>
            </a:r>
            <a:r>
              <a:rPr kumimoji="1" lang="en-US" altLang="zh-TW" sz="1600" b="1" i="0" u="none" strike="noStrike" baseline="0" dirty="0">
                <a:solidFill>
                  <a:schemeClr val="tx1"/>
                </a:solidFill>
                <a:cs typeface="+mn-cs"/>
              </a:rPr>
              <a:t>Areas under the Normal Curve</a:t>
            </a:r>
            <a:r>
              <a:rPr kumimoji="1" lang="zh-TW" altLang="en-US" sz="1600" b="1" i="0" u="none" strike="noStrike" baseline="0" dirty="0">
                <a:solidFill>
                  <a:schemeClr val="tx1"/>
                </a:solidFill>
                <a:cs typeface="+mn-cs"/>
              </a:rPr>
              <a:t> </a:t>
            </a:r>
            <a:r>
              <a:rPr kumimoji="1" lang="en-US" altLang="zh-TW" sz="1600" b="1" i="0" u="none" strike="noStrike" baseline="0" dirty="0">
                <a:solidFill>
                  <a:schemeClr val="tx1"/>
                </a:solidFill>
                <a:cs typeface="+mn-cs"/>
              </a:rPr>
              <a:t>(</a:t>
            </a:r>
            <a:r>
              <a:rPr lang="zh-TW" altLang="en-US" sz="1600" dirty="0"/>
              <a:t>常態曲線下的面積</a:t>
            </a:r>
            <a:r>
              <a:rPr lang="en-US" altLang="zh-TW" sz="1600" dirty="0"/>
              <a:t>)</a:t>
            </a:r>
          </a:p>
          <a:p>
            <a:pPr lvl="1"/>
            <a:r>
              <a:rPr lang="en-US" altLang="zh-TW" sz="1600" dirty="0"/>
              <a:t>3.9 </a:t>
            </a:r>
            <a:r>
              <a:rPr kumimoji="1" lang="en-US" altLang="zh-TW" sz="1600" b="1" i="0" u="none" strike="noStrike" baseline="0" dirty="0">
                <a:solidFill>
                  <a:schemeClr val="tx1"/>
                </a:solidFill>
                <a:cs typeface="+mn-cs"/>
              </a:rPr>
              <a:t>Applications of the Normal Distribution</a:t>
            </a:r>
            <a:r>
              <a:rPr kumimoji="1" lang="zh-TW" altLang="en-US" sz="1600" b="1" i="0" u="none" strike="noStrike" baseline="0" dirty="0">
                <a:solidFill>
                  <a:schemeClr val="tx1"/>
                </a:solidFill>
                <a:cs typeface="+mn-cs"/>
              </a:rPr>
              <a:t> </a:t>
            </a:r>
            <a:r>
              <a:rPr kumimoji="1" lang="en-US" altLang="zh-TW" sz="1600" b="1" i="0" u="none" strike="noStrike" baseline="0" dirty="0">
                <a:solidFill>
                  <a:schemeClr val="tx1"/>
                </a:solidFill>
                <a:cs typeface="+mn-cs"/>
              </a:rPr>
              <a:t>(</a:t>
            </a:r>
            <a:r>
              <a:rPr lang="zh-TW" altLang="en-US" sz="1600" dirty="0"/>
              <a:t>常態分布的應用</a:t>
            </a:r>
            <a:r>
              <a:rPr lang="en-US" altLang="zh-TW" sz="1600" dirty="0"/>
              <a:t>)</a:t>
            </a:r>
          </a:p>
          <a:p>
            <a:pPr lvl="1"/>
            <a:r>
              <a:rPr lang="en-US" altLang="zh-TW" sz="1600" dirty="0"/>
              <a:t>3.10</a:t>
            </a:r>
            <a:r>
              <a:rPr lang="zh-TW" altLang="en-US" sz="1600" dirty="0"/>
              <a:t> </a:t>
            </a:r>
            <a:r>
              <a:rPr lang="en-US" altLang="zh-TW" sz="1600" dirty="0"/>
              <a:t>Approximation of Normal Distribution (</a:t>
            </a:r>
            <a:r>
              <a:rPr kumimoji="1" lang="zh-TW" altLang="zh-TW" sz="1600" b="1" baseline="0" dirty="0">
                <a:solidFill>
                  <a:schemeClr val="tx1"/>
                </a:solidFill>
                <a:effectLst>
                  <a:outerShdw blurRad="38100" dist="38100" dir="2700000" algn="tl" rotWithShape="0">
                    <a:srgbClr val="000000">
                      <a:alpha val="43000"/>
                    </a:srgbClr>
                  </a:outerShdw>
                </a:effectLst>
                <a:cs typeface="+mn-cs"/>
              </a:rPr>
              <a:t>常態逼近</a:t>
            </a:r>
            <a:r>
              <a:rPr kumimoji="1" lang="en-US" altLang="zh-TW" sz="1600" b="1" baseline="0" dirty="0">
                <a:solidFill>
                  <a:schemeClr val="tx1"/>
                </a:solidFill>
                <a:effectLst>
                  <a:outerShdw blurRad="38100" dist="38100" dir="2700000" algn="tl" rotWithShape="0">
                    <a:srgbClr val="000000">
                      <a:alpha val="43000"/>
                    </a:srgbClr>
                  </a:outerShdw>
                </a:effectLst>
                <a:cs typeface="+mn-cs"/>
              </a:rPr>
              <a:t>)</a:t>
            </a:r>
            <a:endParaRPr lang="en-US" altLang="zh-TW" sz="1600" dirty="0"/>
          </a:p>
          <a:p>
            <a:pPr lvl="1"/>
            <a:r>
              <a:rPr lang="en-US" altLang="zh-TW" sz="1600" dirty="0"/>
              <a:t>3.11 </a:t>
            </a:r>
            <a:r>
              <a:rPr kumimoji="1" lang="en-US" altLang="zh-TW" sz="1600" b="1" i="0" u="none" strike="noStrike" baseline="0" dirty="0">
                <a:solidFill>
                  <a:srgbClr val="FF0000"/>
                </a:solidFill>
                <a:cs typeface="+mn-cs"/>
              </a:rPr>
              <a:t>Gamma</a:t>
            </a:r>
            <a:r>
              <a:rPr kumimoji="1" lang="en-US" altLang="zh-TW" sz="1600" b="1" i="0" u="none" strike="noStrike" baseline="0" dirty="0">
                <a:solidFill>
                  <a:schemeClr val="tx1"/>
                </a:solidFill>
                <a:cs typeface="+mn-cs"/>
              </a:rPr>
              <a:t> and Exponential Distributions</a:t>
            </a:r>
            <a:r>
              <a:rPr kumimoji="1" lang="zh-TW" altLang="en-US" sz="1600" b="1" i="0" u="none" strike="noStrike" baseline="0" dirty="0">
                <a:solidFill>
                  <a:schemeClr val="tx1"/>
                </a:solidFill>
                <a:cs typeface="+mn-cs"/>
              </a:rPr>
              <a:t> </a:t>
            </a:r>
            <a:r>
              <a:rPr kumimoji="1" lang="en-US" altLang="zh-TW" sz="1600" b="1" i="0" u="none" strike="noStrike" baseline="0" dirty="0">
                <a:solidFill>
                  <a:schemeClr val="tx1"/>
                </a:solidFill>
                <a:cs typeface="+mn-cs"/>
              </a:rPr>
              <a:t>(</a:t>
            </a:r>
            <a:r>
              <a:rPr lang="zh-TW" altLang="en-US" sz="1600" dirty="0"/>
              <a:t>伽瑪和指數分布</a:t>
            </a:r>
            <a:r>
              <a:rPr lang="en-US" altLang="zh-TW" sz="1600" dirty="0"/>
              <a:t>)</a:t>
            </a:r>
          </a:p>
          <a:p>
            <a:pPr lvl="1"/>
            <a:r>
              <a:rPr lang="en-US" altLang="zh-TW" sz="1600" dirty="0"/>
              <a:t>3.12 </a:t>
            </a:r>
            <a:r>
              <a:rPr lang="zh-TW" altLang="en-US" sz="1600" dirty="0"/>
              <a:t> </a:t>
            </a:r>
            <a:r>
              <a:rPr kumimoji="1" lang="en-US" altLang="zh-TW" sz="1600" b="1" i="0" u="none" strike="noStrike" baseline="0" dirty="0">
                <a:solidFill>
                  <a:srgbClr val="FF0000"/>
                </a:solidFill>
                <a:cs typeface="+mn-cs"/>
              </a:rPr>
              <a:t>Chi-Squared</a:t>
            </a:r>
            <a:r>
              <a:rPr kumimoji="1" lang="en-US" altLang="zh-TW" sz="1600" b="1" i="0" u="none" strike="noStrike" baseline="0" dirty="0">
                <a:solidFill>
                  <a:schemeClr val="tx1"/>
                </a:solidFill>
                <a:cs typeface="+mn-cs"/>
              </a:rPr>
              <a:t> Distribution(</a:t>
            </a:r>
            <a:r>
              <a:rPr lang="zh-TW" altLang="en-US" sz="1600" dirty="0"/>
              <a:t>卡方分布</a:t>
            </a:r>
            <a:r>
              <a:rPr lang="en-US" altLang="zh-TW" sz="1600" dirty="0"/>
              <a:t>)</a:t>
            </a:r>
            <a:endParaRPr lang="zh-TW" altLang="en-US" sz="1600" dirty="0"/>
          </a:p>
        </p:txBody>
      </p:sp>
      <p:sp>
        <p:nvSpPr>
          <p:cNvPr id="6" name="投影片編號版面配置區 5">
            <a:extLst>
              <a:ext uri="{FF2B5EF4-FFF2-40B4-BE49-F238E27FC236}">
                <a16:creationId xmlns:a16="http://schemas.microsoft.com/office/drawing/2014/main" id="{AACC2E96-C66C-42D3-BDE2-C131C67BA115}"/>
              </a:ext>
            </a:extLst>
          </p:cNvPr>
          <p:cNvSpPr>
            <a:spLocks noGrp="1"/>
          </p:cNvSpPr>
          <p:nvPr>
            <p:ph type="sldNum" sz="quarter" idx="12"/>
          </p:nvPr>
        </p:nvSpPr>
        <p:spPr/>
        <p:txBody>
          <a:bodyPr/>
          <a:lstStyle/>
          <a:p>
            <a:fld id="{8632C2C5-20A0-4062-ADB6-29D76B962CAE}" type="slidenum">
              <a:rPr lang="zh-TW" altLang="en-US" smtClean="0"/>
              <a:pPr/>
              <a:t>8</a:t>
            </a:fld>
            <a:endParaRPr lang="zh-TW" altLang="en-US"/>
          </a:p>
        </p:txBody>
      </p:sp>
    </p:spTree>
    <p:extLst>
      <p:ext uri="{BB962C8B-B14F-4D97-AF65-F5344CB8AC3E}">
        <p14:creationId xmlns:p14="http://schemas.microsoft.com/office/powerpoint/2010/main" val="421470238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3.28(</a:t>
            </a:r>
            <a:r>
              <a:rPr lang="zh-TW" altLang="en-US" dirty="0"/>
              <a:t>續</a:t>
            </a:r>
            <a:r>
              <a:rPr lang="en-US" altLang="zh-TW" dirty="0"/>
              <a:t>)</a:t>
            </a:r>
            <a:endParaRPr lang="zh-TW" altLang="en-US" dirty="0"/>
          </a:p>
        </p:txBody>
      </p:sp>
      <p:pic>
        <p:nvPicPr>
          <p:cNvPr id="78850" name="Picture 2"/>
          <p:cNvPicPr>
            <a:picLocks noGrp="1" noChangeAspect="1" noChangeArrowheads="1"/>
          </p:cNvPicPr>
          <p:nvPr>
            <p:ph idx="1"/>
          </p:nvPr>
        </p:nvPicPr>
        <p:blipFill>
          <a:blip r:embed="rId2" cstate="print"/>
          <a:srcRect/>
          <a:stretch>
            <a:fillRect/>
          </a:stretch>
        </p:blipFill>
        <p:spPr bwMode="auto">
          <a:xfrm>
            <a:off x="323850" y="1340768"/>
            <a:ext cx="8496300" cy="430763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5D84D9A4-FD16-46C0-98D1-76906607EC78}"/>
              </a:ext>
            </a:extLst>
          </p:cNvPr>
          <p:cNvSpPr>
            <a:spLocks noGrp="1"/>
          </p:cNvSpPr>
          <p:nvPr>
            <p:ph type="sldNum" sz="quarter" idx="12"/>
          </p:nvPr>
        </p:nvSpPr>
        <p:spPr/>
        <p:txBody>
          <a:bodyPr/>
          <a:lstStyle/>
          <a:p>
            <a:fld id="{8632C2C5-20A0-4062-ADB6-29D76B962CAE}" type="slidenum">
              <a:rPr lang="zh-TW" altLang="en-US" smtClean="0"/>
              <a:pPr/>
              <a:t>80</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3.29</a:t>
            </a:r>
            <a:endParaRPr lang="zh-TW" altLang="en-US" dirty="0"/>
          </a:p>
        </p:txBody>
      </p:sp>
      <p:pic>
        <p:nvPicPr>
          <p:cNvPr id="77827" name="Picture 3"/>
          <p:cNvPicPr>
            <a:picLocks noGrp="1" noChangeAspect="1" noChangeArrowheads="1"/>
          </p:cNvPicPr>
          <p:nvPr>
            <p:ph idx="1"/>
          </p:nvPr>
        </p:nvPicPr>
        <p:blipFill>
          <a:blip r:embed="rId2" cstate="print"/>
          <a:srcRect b="64675"/>
          <a:stretch>
            <a:fillRect/>
          </a:stretch>
        </p:blipFill>
        <p:spPr bwMode="auto">
          <a:xfrm>
            <a:off x="576298" y="1268760"/>
            <a:ext cx="7992000" cy="1512168"/>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C25CDE46-26C1-4AA0-8E06-4E7F3F2D144B}"/>
              </a:ext>
            </a:extLst>
          </p:cNvPr>
          <p:cNvSpPr>
            <a:spLocks noGrp="1"/>
          </p:cNvSpPr>
          <p:nvPr>
            <p:ph type="sldNum" sz="quarter" idx="12"/>
          </p:nvPr>
        </p:nvSpPr>
        <p:spPr/>
        <p:txBody>
          <a:bodyPr/>
          <a:lstStyle/>
          <a:p>
            <a:fld id="{8632C2C5-20A0-4062-ADB6-29D76B962CAE}" type="slidenum">
              <a:rPr lang="zh-TW" altLang="en-US" smtClean="0"/>
              <a:pPr/>
              <a:t>81</a:t>
            </a:fld>
            <a:endParaRPr lang="zh-TW" altLang="en-US"/>
          </a:p>
        </p:txBody>
      </p:sp>
      <p:pic>
        <p:nvPicPr>
          <p:cNvPr id="7" name="Picture 2"/>
          <p:cNvPicPr>
            <a:picLocks noChangeAspect="1" noChangeArrowheads="1"/>
          </p:cNvPicPr>
          <p:nvPr/>
        </p:nvPicPr>
        <p:blipFill>
          <a:blip r:embed="rId3" cstate="print"/>
          <a:srcRect/>
          <a:stretch>
            <a:fillRect/>
          </a:stretch>
        </p:blipFill>
        <p:spPr bwMode="auto">
          <a:xfrm>
            <a:off x="612448" y="5517232"/>
            <a:ext cx="7992000" cy="1126829"/>
          </a:xfrm>
          <a:prstGeom prst="rect">
            <a:avLst/>
          </a:prstGeom>
          <a:noFill/>
          <a:ln w="9525">
            <a:noFill/>
            <a:miter lim="800000"/>
            <a:headEnd/>
            <a:tailEnd/>
          </a:ln>
          <a:effectLst/>
        </p:spPr>
      </p:pic>
      <p:pic>
        <p:nvPicPr>
          <p:cNvPr id="8" name="Picture 3"/>
          <p:cNvPicPr>
            <a:picLocks noChangeAspect="1" noChangeArrowheads="1"/>
          </p:cNvPicPr>
          <p:nvPr/>
        </p:nvPicPr>
        <p:blipFill>
          <a:blip r:embed="rId2" cstate="print"/>
          <a:srcRect t="38689"/>
          <a:stretch>
            <a:fillRect/>
          </a:stretch>
        </p:blipFill>
        <p:spPr bwMode="auto">
          <a:xfrm>
            <a:off x="611560" y="2852936"/>
            <a:ext cx="7992000" cy="2624562"/>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3.30</a:t>
            </a:r>
            <a:endParaRPr lang="zh-TW" altLang="en-US" dirty="0"/>
          </a:p>
        </p:txBody>
      </p:sp>
      <p:pic>
        <p:nvPicPr>
          <p:cNvPr id="79875" name="Picture 3"/>
          <p:cNvPicPr>
            <a:picLocks noGrp="1" noChangeAspect="1" noChangeArrowheads="1"/>
          </p:cNvPicPr>
          <p:nvPr>
            <p:ph idx="1"/>
          </p:nvPr>
        </p:nvPicPr>
        <p:blipFill>
          <a:blip r:embed="rId2" cstate="print"/>
          <a:srcRect b="74559"/>
          <a:stretch>
            <a:fillRect/>
          </a:stretch>
        </p:blipFill>
        <p:spPr bwMode="auto">
          <a:xfrm>
            <a:off x="323850" y="1340768"/>
            <a:ext cx="8496300" cy="122413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1467E1F-EDCF-4B02-9B70-5FEB41BA6AE1}"/>
              </a:ext>
            </a:extLst>
          </p:cNvPr>
          <p:cNvSpPr>
            <a:spLocks noGrp="1"/>
          </p:cNvSpPr>
          <p:nvPr>
            <p:ph type="sldNum" sz="quarter" idx="12"/>
          </p:nvPr>
        </p:nvSpPr>
        <p:spPr/>
        <p:txBody>
          <a:bodyPr/>
          <a:lstStyle/>
          <a:p>
            <a:fld id="{8632C2C5-20A0-4062-ADB6-29D76B962CAE}" type="slidenum">
              <a:rPr lang="zh-TW" altLang="en-US" smtClean="0"/>
              <a:pPr/>
              <a:t>82</a:t>
            </a:fld>
            <a:endParaRPr lang="zh-TW" altLang="en-US"/>
          </a:p>
        </p:txBody>
      </p:sp>
      <p:pic>
        <p:nvPicPr>
          <p:cNvPr id="7" name="Picture 3"/>
          <p:cNvPicPr>
            <a:picLocks noChangeAspect="1" noChangeArrowheads="1"/>
          </p:cNvPicPr>
          <p:nvPr/>
        </p:nvPicPr>
        <p:blipFill>
          <a:blip r:embed="rId2" cstate="print"/>
          <a:srcRect t="28434"/>
          <a:stretch>
            <a:fillRect/>
          </a:stretch>
        </p:blipFill>
        <p:spPr bwMode="auto">
          <a:xfrm>
            <a:off x="323528" y="2780928"/>
            <a:ext cx="8496300" cy="3443445"/>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3.30(</a:t>
            </a:r>
            <a:r>
              <a:rPr lang="zh-TW" altLang="en-US" dirty="0"/>
              <a:t>續</a:t>
            </a:r>
            <a:r>
              <a:rPr lang="en-US" altLang="zh-TW" dirty="0"/>
              <a:t>)</a:t>
            </a:r>
            <a:endParaRPr lang="zh-TW" altLang="en-US" dirty="0"/>
          </a:p>
        </p:txBody>
      </p:sp>
      <p:pic>
        <p:nvPicPr>
          <p:cNvPr id="80898" name="Picture 2"/>
          <p:cNvPicPr>
            <a:picLocks noGrp="1" noChangeAspect="1" noChangeArrowheads="1"/>
          </p:cNvPicPr>
          <p:nvPr>
            <p:ph idx="1"/>
          </p:nvPr>
        </p:nvPicPr>
        <p:blipFill>
          <a:blip r:embed="rId2" cstate="print"/>
          <a:srcRect/>
          <a:stretch>
            <a:fillRect/>
          </a:stretch>
        </p:blipFill>
        <p:spPr bwMode="auto">
          <a:xfrm>
            <a:off x="323850" y="1484784"/>
            <a:ext cx="8496300" cy="4256320"/>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E02ABAB-580B-4A6A-96A2-694A4688B363}"/>
              </a:ext>
            </a:extLst>
          </p:cNvPr>
          <p:cNvSpPr>
            <a:spLocks noGrp="1"/>
          </p:cNvSpPr>
          <p:nvPr>
            <p:ph type="sldNum" sz="quarter" idx="12"/>
          </p:nvPr>
        </p:nvSpPr>
        <p:spPr/>
        <p:txBody>
          <a:bodyPr/>
          <a:lstStyle/>
          <a:p>
            <a:fld id="{8632C2C5-20A0-4062-ADB6-29D76B962CAE}" type="slidenum">
              <a:rPr lang="zh-TW" altLang="en-US" smtClean="0"/>
              <a:pPr/>
              <a:t>83</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3.10</a:t>
            </a:r>
            <a:r>
              <a:rPr lang="zh-TW" altLang="en-US" dirty="0"/>
              <a:t> 常態逼近</a:t>
            </a:r>
          </a:p>
        </p:txBody>
      </p:sp>
      <p:sp>
        <p:nvSpPr>
          <p:cNvPr id="5" name="內容版面配置區 4"/>
          <p:cNvSpPr>
            <a:spLocks noGrp="1"/>
          </p:cNvSpPr>
          <p:nvPr>
            <p:ph idx="1"/>
          </p:nvPr>
        </p:nvSpPr>
        <p:spPr>
          <a:xfrm>
            <a:off x="323528" y="4149080"/>
            <a:ext cx="8496944" cy="2232248"/>
          </a:xfrm>
        </p:spPr>
        <p:txBody>
          <a:bodyPr/>
          <a:lstStyle/>
          <a:p>
            <a:r>
              <a:rPr lang="zh-TW" altLang="en-US" dirty="0"/>
              <a:t>結果具有          和                    的常態分布，不只在當 </a:t>
            </a:r>
            <a:r>
              <a:rPr lang="en-US" altLang="zh-TW" i="1" dirty="0"/>
              <a:t>n </a:t>
            </a:r>
            <a:r>
              <a:rPr lang="zh-TW" altLang="en-US" dirty="0"/>
              <a:t>很大且 </a:t>
            </a:r>
            <a:r>
              <a:rPr lang="en-US" altLang="zh-TW" i="1" dirty="0"/>
              <a:t>p </a:t>
            </a:r>
            <a:r>
              <a:rPr lang="zh-TW" altLang="en-US" dirty="0"/>
              <a:t>並未非常接近 </a:t>
            </a:r>
            <a:r>
              <a:rPr lang="en-US" altLang="zh-TW" dirty="0"/>
              <a:t>0 </a:t>
            </a:r>
            <a:r>
              <a:rPr lang="zh-TW" altLang="en-US" dirty="0"/>
              <a:t>或 </a:t>
            </a:r>
            <a:r>
              <a:rPr lang="en-US" altLang="zh-TW" dirty="0"/>
              <a:t>1 </a:t>
            </a:r>
            <a:r>
              <a:rPr lang="zh-TW" altLang="en-US" dirty="0"/>
              <a:t>時，提供了對於二項分布非常準確的逼近，而且即使當 </a:t>
            </a:r>
            <a:r>
              <a:rPr lang="en-US" altLang="zh-TW" i="1" dirty="0"/>
              <a:t>n </a:t>
            </a:r>
            <a:r>
              <a:rPr lang="zh-TW" altLang="en-US" dirty="0"/>
              <a:t>很小且 </a:t>
            </a:r>
            <a:r>
              <a:rPr lang="en-US" altLang="zh-TW" i="1" dirty="0"/>
              <a:t>p </a:t>
            </a:r>
            <a:r>
              <a:rPr lang="zh-TW" altLang="en-US" dirty="0"/>
              <a:t>相當接近 </a:t>
            </a:r>
            <a:r>
              <a:rPr lang="en-US" altLang="zh-TW" dirty="0"/>
              <a:t>1/2 </a:t>
            </a:r>
            <a:r>
              <a:rPr lang="zh-TW" altLang="en-US" dirty="0"/>
              <a:t>時，也提供了還不錯的逼近。</a:t>
            </a:r>
          </a:p>
        </p:txBody>
      </p:sp>
      <p:sp>
        <p:nvSpPr>
          <p:cNvPr id="3" name="投影片編號版面配置區 2">
            <a:extLst>
              <a:ext uri="{FF2B5EF4-FFF2-40B4-BE49-F238E27FC236}">
                <a16:creationId xmlns:a16="http://schemas.microsoft.com/office/drawing/2014/main" id="{C8581C32-989B-479D-AFC7-CA5D86311939}"/>
              </a:ext>
            </a:extLst>
          </p:cNvPr>
          <p:cNvSpPr>
            <a:spLocks noGrp="1"/>
          </p:cNvSpPr>
          <p:nvPr>
            <p:ph type="sldNum" sz="quarter" idx="12"/>
          </p:nvPr>
        </p:nvSpPr>
        <p:spPr/>
        <p:txBody>
          <a:bodyPr/>
          <a:lstStyle/>
          <a:p>
            <a:fld id="{8632C2C5-20A0-4062-ADB6-29D76B962CAE}" type="slidenum">
              <a:rPr lang="zh-TW" altLang="en-US" smtClean="0"/>
              <a:pPr/>
              <a:t>84</a:t>
            </a:fld>
            <a:endParaRPr lang="zh-TW" altLang="en-US"/>
          </a:p>
        </p:txBody>
      </p:sp>
      <p:pic>
        <p:nvPicPr>
          <p:cNvPr id="6" name="Picture 2"/>
          <p:cNvPicPr>
            <a:picLocks noChangeAspect="1" noChangeArrowheads="1"/>
          </p:cNvPicPr>
          <p:nvPr/>
        </p:nvPicPr>
        <p:blipFill>
          <a:blip r:embed="rId3" cstate="print"/>
          <a:srcRect/>
          <a:stretch>
            <a:fillRect/>
          </a:stretch>
        </p:blipFill>
        <p:spPr bwMode="auto">
          <a:xfrm>
            <a:off x="612448" y="1340768"/>
            <a:ext cx="7992000" cy="2724892"/>
          </a:xfrm>
          <a:prstGeom prst="rect">
            <a:avLst/>
          </a:prstGeom>
          <a:noFill/>
          <a:ln w="9525">
            <a:noFill/>
            <a:miter lim="800000"/>
            <a:headEnd/>
            <a:tailEnd/>
          </a:ln>
          <a:effectLst/>
        </p:spPr>
      </p:pic>
      <p:graphicFrame>
        <p:nvGraphicFramePr>
          <p:cNvPr id="7" name="物件 6"/>
          <p:cNvGraphicFramePr>
            <a:graphicFrameLocks noChangeAspect="1"/>
          </p:cNvGraphicFramePr>
          <p:nvPr>
            <p:extLst>
              <p:ext uri="{D42A27DB-BD31-4B8C-83A1-F6EECF244321}">
                <p14:modId xmlns:p14="http://schemas.microsoft.com/office/powerpoint/2010/main" val="1303329845"/>
              </p:ext>
            </p:extLst>
          </p:nvPr>
        </p:nvGraphicFramePr>
        <p:xfrm>
          <a:off x="2339752" y="4365104"/>
          <a:ext cx="863600" cy="266700"/>
        </p:xfrm>
        <a:graphic>
          <a:graphicData uri="http://schemas.openxmlformats.org/presentationml/2006/ole">
            <mc:AlternateContent xmlns:mc="http://schemas.openxmlformats.org/markup-compatibility/2006">
              <mc:Choice xmlns:v="urn:schemas-microsoft-com:vml" Requires="v">
                <p:oleObj spid="_x0000_s10242" name="方程式" r:id="rId4" imgW="863280" imgH="266400" progId="Equation.3">
                  <p:embed/>
                </p:oleObj>
              </mc:Choice>
              <mc:Fallback>
                <p:oleObj name="方程式" r:id="rId4" imgW="863280" imgH="266400" progId="Equation.3">
                  <p:embed/>
                  <p:pic>
                    <p:nvPicPr>
                      <p:cNvPr id="7" name="物件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752" y="4365104"/>
                        <a:ext cx="863600" cy="266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物件 7"/>
          <p:cNvGraphicFramePr>
            <a:graphicFrameLocks noChangeAspect="1"/>
          </p:cNvGraphicFramePr>
          <p:nvPr>
            <p:extLst>
              <p:ext uri="{D42A27DB-BD31-4B8C-83A1-F6EECF244321}">
                <p14:modId xmlns:p14="http://schemas.microsoft.com/office/powerpoint/2010/main" val="10231170"/>
              </p:ext>
            </p:extLst>
          </p:nvPr>
        </p:nvGraphicFramePr>
        <p:xfrm>
          <a:off x="3683000" y="4221088"/>
          <a:ext cx="1778000" cy="406400"/>
        </p:xfrm>
        <a:graphic>
          <a:graphicData uri="http://schemas.openxmlformats.org/presentationml/2006/ole">
            <mc:AlternateContent xmlns:mc="http://schemas.openxmlformats.org/markup-compatibility/2006">
              <mc:Choice xmlns:v="urn:schemas-microsoft-com:vml" Requires="v">
                <p:oleObj spid="_x0000_s10243" name="方程式" r:id="rId6" imgW="1777680" imgH="406080" progId="Equation.3">
                  <p:embed/>
                </p:oleObj>
              </mc:Choice>
              <mc:Fallback>
                <p:oleObj name="方程式" r:id="rId6" imgW="1777680" imgH="406080" progId="Equation.3">
                  <p:embed/>
                  <p:pic>
                    <p:nvPicPr>
                      <p:cNvPr id="8" name="物件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83000" y="4221088"/>
                        <a:ext cx="17780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zh-TW" sz="40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j-cs"/>
              </a:rPr>
              <a:t>常態逼近</a:t>
            </a:r>
            <a:r>
              <a:rPr lang="en-US" altLang="zh-TW" dirty="0"/>
              <a:t>(</a:t>
            </a:r>
            <a:r>
              <a:rPr lang="zh-TW" altLang="en-US" dirty="0"/>
              <a:t>續</a:t>
            </a:r>
            <a:r>
              <a:rPr lang="en-US" altLang="zh-TW" dirty="0"/>
              <a:t>)</a:t>
            </a:r>
            <a:endParaRPr lang="zh-TW" altLang="en-US" dirty="0"/>
          </a:p>
        </p:txBody>
      </p:sp>
      <p:pic>
        <p:nvPicPr>
          <p:cNvPr id="82946" name="Picture 2"/>
          <p:cNvPicPr>
            <a:picLocks noGrp="1" noChangeAspect="1" noChangeArrowheads="1"/>
          </p:cNvPicPr>
          <p:nvPr>
            <p:ph idx="1"/>
          </p:nvPr>
        </p:nvPicPr>
        <p:blipFill>
          <a:blip r:embed="rId2" cstate="print"/>
          <a:srcRect/>
          <a:stretch>
            <a:fillRect/>
          </a:stretch>
        </p:blipFill>
        <p:spPr bwMode="auto">
          <a:xfrm>
            <a:off x="1619672" y="2060848"/>
            <a:ext cx="5792432" cy="3290971"/>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E7D85608-3B81-469F-AF02-7D27BF672172}"/>
              </a:ext>
            </a:extLst>
          </p:cNvPr>
          <p:cNvSpPr>
            <a:spLocks noGrp="1"/>
          </p:cNvSpPr>
          <p:nvPr>
            <p:ph type="sldNum" sz="quarter" idx="12"/>
          </p:nvPr>
        </p:nvSpPr>
        <p:spPr/>
        <p:txBody>
          <a:bodyPr/>
          <a:lstStyle/>
          <a:p>
            <a:fld id="{8632C2C5-20A0-4062-ADB6-29D76B962CAE}" type="slidenum">
              <a:rPr lang="zh-TW" altLang="en-US" smtClean="0"/>
              <a:pPr/>
              <a:t>85</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zh-TW" sz="40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j-cs"/>
              </a:rPr>
              <a:t>常態逼近</a:t>
            </a:r>
            <a:r>
              <a:rPr lang="en-US" altLang="zh-TW" dirty="0"/>
              <a:t>(</a:t>
            </a:r>
            <a:r>
              <a:rPr lang="zh-TW" altLang="en-US" dirty="0"/>
              <a:t>續</a:t>
            </a:r>
            <a:r>
              <a:rPr lang="en-US" altLang="zh-TW" dirty="0"/>
              <a:t>)</a:t>
            </a:r>
            <a:endParaRPr lang="zh-TW" altLang="en-US" dirty="0"/>
          </a:p>
        </p:txBody>
      </p:sp>
      <p:pic>
        <p:nvPicPr>
          <p:cNvPr id="83970" name="Picture 2"/>
          <p:cNvPicPr>
            <a:picLocks noGrp="1" noChangeAspect="1" noChangeArrowheads="1"/>
          </p:cNvPicPr>
          <p:nvPr>
            <p:ph idx="1"/>
          </p:nvPr>
        </p:nvPicPr>
        <p:blipFill>
          <a:blip r:embed="rId2" cstate="print"/>
          <a:srcRect/>
          <a:stretch>
            <a:fillRect/>
          </a:stretch>
        </p:blipFill>
        <p:spPr bwMode="auto">
          <a:xfrm>
            <a:off x="1619672" y="1988840"/>
            <a:ext cx="5792400" cy="3405077"/>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E66C4CC5-4D40-49D0-97C5-D5509C42AE09}"/>
              </a:ext>
            </a:extLst>
          </p:cNvPr>
          <p:cNvSpPr>
            <a:spLocks noGrp="1"/>
          </p:cNvSpPr>
          <p:nvPr>
            <p:ph type="sldNum" sz="quarter" idx="12"/>
          </p:nvPr>
        </p:nvSpPr>
        <p:spPr/>
        <p:txBody>
          <a:bodyPr/>
          <a:lstStyle/>
          <a:p>
            <a:fld id="{8632C2C5-20A0-4062-ADB6-29D76B962CAE}" type="slidenum">
              <a:rPr lang="zh-TW" altLang="en-US" smtClean="0"/>
              <a:pPr/>
              <a:t>86</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zh-TW" sz="40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j-cs"/>
              </a:rPr>
              <a:t>常態逼近</a:t>
            </a:r>
            <a:r>
              <a:rPr lang="en-US" altLang="zh-TW" dirty="0"/>
              <a:t>(</a:t>
            </a:r>
            <a:r>
              <a:rPr lang="zh-TW" altLang="en-US" dirty="0"/>
              <a:t>續</a:t>
            </a:r>
            <a:r>
              <a:rPr lang="en-US" altLang="zh-TW" dirty="0"/>
              <a:t>)</a:t>
            </a:r>
            <a:endParaRPr lang="zh-TW" altLang="en-US" dirty="0"/>
          </a:p>
        </p:txBody>
      </p:sp>
      <p:pic>
        <p:nvPicPr>
          <p:cNvPr id="84994" name="Picture 2"/>
          <p:cNvPicPr>
            <a:picLocks noGrp="1" noChangeAspect="1" noChangeArrowheads="1"/>
          </p:cNvPicPr>
          <p:nvPr>
            <p:ph idx="1"/>
          </p:nvPr>
        </p:nvPicPr>
        <p:blipFill>
          <a:blip r:embed="rId2" cstate="print"/>
          <a:srcRect/>
          <a:stretch>
            <a:fillRect/>
          </a:stretch>
        </p:blipFill>
        <p:spPr bwMode="auto">
          <a:xfrm>
            <a:off x="467544" y="2114277"/>
            <a:ext cx="8208590" cy="2754883"/>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93E70B87-B296-433D-8072-A0BAFA8D7323}"/>
              </a:ext>
            </a:extLst>
          </p:cNvPr>
          <p:cNvSpPr>
            <a:spLocks noGrp="1"/>
          </p:cNvSpPr>
          <p:nvPr>
            <p:ph type="sldNum" sz="quarter" idx="12"/>
          </p:nvPr>
        </p:nvSpPr>
        <p:spPr/>
        <p:txBody>
          <a:bodyPr/>
          <a:lstStyle/>
          <a:p>
            <a:fld id="{8632C2C5-20A0-4062-ADB6-29D76B962CAE}" type="slidenum">
              <a:rPr lang="zh-TW" altLang="en-US" smtClean="0"/>
              <a:pPr/>
              <a:t>87</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zh-TW" sz="40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j-cs"/>
              </a:rPr>
              <a:t>常態逼近</a:t>
            </a:r>
            <a:r>
              <a:rPr lang="en-US" altLang="zh-TW" dirty="0"/>
              <a:t>(</a:t>
            </a:r>
            <a:r>
              <a:rPr lang="zh-TW" altLang="en-US" dirty="0"/>
              <a:t>續</a:t>
            </a:r>
            <a:r>
              <a:rPr lang="en-US" altLang="zh-TW" dirty="0"/>
              <a:t>)</a:t>
            </a:r>
            <a:endParaRPr lang="zh-TW" altLang="en-US" dirty="0"/>
          </a:p>
        </p:txBody>
      </p:sp>
      <p:pic>
        <p:nvPicPr>
          <p:cNvPr id="86018" name="Picture 2"/>
          <p:cNvPicPr>
            <a:picLocks noGrp="1" noChangeAspect="1" noChangeArrowheads="1"/>
          </p:cNvPicPr>
          <p:nvPr>
            <p:ph idx="1"/>
          </p:nvPr>
        </p:nvPicPr>
        <p:blipFill>
          <a:blip r:embed="rId2" cstate="print"/>
          <a:srcRect/>
          <a:stretch>
            <a:fillRect/>
          </a:stretch>
        </p:blipFill>
        <p:spPr bwMode="auto">
          <a:xfrm>
            <a:off x="323850" y="1484784"/>
            <a:ext cx="8496300" cy="386379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D49F5495-E737-4DA6-85BE-023A60207717}"/>
              </a:ext>
            </a:extLst>
          </p:cNvPr>
          <p:cNvSpPr>
            <a:spLocks noGrp="1"/>
          </p:cNvSpPr>
          <p:nvPr>
            <p:ph type="sldNum" sz="quarter" idx="12"/>
          </p:nvPr>
        </p:nvSpPr>
        <p:spPr/>
        <p:txBody>
          <a:bodyPr/>
          <a:lstStyle/>
          <a:p>
            <a:fld id="{8632C2C5-20A0-4062-ADB6-29D76B962CAE}" type="slidenum">
              <a:rPr lang="zh-TW" altLang="en-US" smtClean="0"/>
              <a:pPr/>
              <a:t>88</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3.31</a:t>
            </a:r>
            <a:endParaRPr lang="zh-TW" altLang="en-US" dirty="0"/>
          </a:p>
        </p:txBody>
      </p:sp>
      <p:pic>
        <p:nvPicPr>
          <p:cNvPr id="87042" name="Picture 2"/>
          <p:cNvPicPr>
            <a:picLocks noGrp="1" noChangeAspect="1" noChangeArrowheads="1"/>
          </p:cNvPicPr>
          <p:nvPr>
            <p:ph idx="1"/>
          </p:nvPr>
        </p:nvPicPr>
        <p:blipFill>
          <a:blip r:embed="rId2" cstate="print"/>
          <a:srcRect b="55160"/>
          <a:stretch>
            <a:fillRect/>
          </a:stretch>
        </p:blipFill>
        <p:spPr bwMode="auto">
          <a:xfrm>
            <a:off x="323850" y="1407683"/>
            <a:ext cx="8496300" cy="122922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9B8FA955-1769-4028-A6BE-C39CBDF58F6A}"/>
              </a:ext>
            </a:extLst>
          </p:cNvPr>
          <p:cNvSpPr>
            <a:spLocks noGrp="1"/>
          </p:cNvSpPr>
          <p:nvPr>
            <p:ph type="sldNum" sz="quarter" idx="12"/>
          </p:nvPr>
        </p:nvSpPr>
        <p:spPr/>
        <p:txBody>
          <a:bodyPr/>
          <a:lstStyle/>
          <a:p>
            <a:fld id="{8632C2C5-20A0-4062-ADB6-29D76B962CAE}" type="slidenum">
              <a:rPr lang="zh-TW" altLang="en-US" smtClean="0"/>
              <a:pPr/>
              <a:t>89</a:t>
            </a:fld>
            <a:endParaRPr lang="zh-TW" altLang="en-US"/>
          </a:p>
        </p:txBody>
      </p:sp>
      <p:pic>
        <p:nvPicPr>
          <p:cNvPr id="6" name="Picture 2"/>
          <p:cNvPicPr>
            <a:picLocks noChangeAspect="1" noChangeArrowheads="1"/>
          </p:cNvPicPr>
          <p:nvPr/>
        </p:nvPicPr>
        <p:blipFill>
          <a:blip r:embed="rId2" cstate="print"/>
          <a:srcRect t="49907"/>
          <a:stretch>
            <a:fillRect/>
          </a:stretch>
        </p:blipFill>
        <p:spPr bwMode="auto">
          <a:xfrm>
            <a:off x="323528" y="2780928"/>
            <a:ext cx="8496300" cy="1373245"/>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3.2</a:t>
            </a:r>
            <a:r>
              <a:rPr lang="zh-TW" altLang="en-US" dirty="0"/>
              <a:t> </a:t>
            </a:r>
            <a:r>
              <a:rPr kumimoji="1" lang="en-US" altLang="zh-TW" sz="4000" b="1" baseline="0" dirty="0">
                <a:solidFill>
                  <a:schemeClr val="tx1"/>
                </a:solidFill>
                <a:effectLst/>
                <a:latin typeface="Times New Roman" pitchFamily="18" charset="0"/>
                <a:ea typeface="標楷體" pitchFamily="65" charset="-120"/>
                <a:cs typeface="+mj-cs"/>
              </a:rPr>
              <a:t>Binomial and Multinomial Distributions</a:t>
            </a:r>
            <a:r>
              <a:rPr kumimoji="1" lang="zh-TW" altLang="en-US" sz="4000" b="1" baseline="0" dirty="0">
                <a:solidFill>
                  <a:schemeClr val="tx1"/>
                </a:solidFill>
                <a:effectLst/>
                <a:latin typeface="Times New Roman" pitchFamily="18" charset="0"/>
                <a:ea typeface="標楷體" pitchFamily="65" charset="-120"/>
                <a:cs typeface="+mj-cs"/>
              </a:rPr>
              <a:t> </a:t>
            </a:r>
            <a:r>
              <a:rPr kumimoji="1" lang="en-US" altLang="zh-TW" sz="4000" b="1" baseline="0" dirty="0">
                <a:solidFill>
                  <a:schemeClr val="tx1"/>
                </a:solidFill>
                <a:effectLst/>
                <a:latin typeface="Times New Roman" pitchFamily="18" charset="0"/>
                <a:ea typeface="標楷體" pitchFamily="65" charset="-120"/>
                <a:cs typeface="+mj-cs"/>
              </a:rPr>
              <a:t>(</a:t>
            </a:r>
            <a:r>
              <a:rPr lang="zh-TW" altLang="en-US" dirty="0"/>
              <a:t>二項和多項分布</a:t>
            </a:r>
            <a:r>
              <a:rPr lang="en-US" altLang="zh-TW" dirty="0"/>
              <a:t>)</a:t>
            </a:r>
            <a:endParaRPr lang="zh-TW" altLang="en-US" dirty="0"/>
          </a:p>
        </p:txBody>
      </p:sp>
      <p:sp>
        <p:nvSpPr>
          <p:cNvPr id="3" name="內容版面配置區 2"/>
          <p:cNvSpPr>
            <a:spLocks noGrp="1"/>
          </p:cNvSpPr>
          <p:nvPr>
            <p:ph idx="1"/>
          </p:nvPr>
        </p:nvSpPr>
        <p:spPr>
          <a:xfrm>
            <a:off x="323528" y="1268760"/>
            <a:ext cx="8496944" cy="5400600"/>
          </a:xfrm>
        </p:spPr>
        <p:txBody>
          <a:bodyPr/>
          <a:lstStyle/>
          <a:p>
            <a:r>
              <a:rPr lang="en-US" altLang="zh-TW" b="1" dirty="0"/>
              <a:t>The Bernoulli Process</a:t>
            </a:r>
            <a:r>
              <a:rPr lang="zh-TW" altLang="en-US" b="1" dirty="0"/>
              <a:t> </a:t>
            </a:r>
            <a:r>
              <a:rPr lang="en-US" altLang="zh-TW" b="1" dirty="0"/>
              <a:t>(</a:t>
            </a:r>
            <a:r>
              <a:rPr lang="zh-TW" altLang="en-US" b="1" dirty="0"/>
              <a:t>柏努利隨機過程</a:t>
            </a:r>
            <a:r>
              <a:rPr lang="en-US" altLang="zh-TW" b="1" dirty="0"/>
              <a:t>)</a:t>
            </a:r>
          </a:p>
          <a:p>
            <a:pPr lvl="1"/>
            <a:r>
              <a:rPr lang="en-US" altLang="zh-TW" sz="3000" dirty="0"/>
              <a:t>An experiment often consists of repeated trials, each with two possible outcomes</a:t>
            </a:r>
            <a:r>
              <a:rPr lang="zh-TW" altLang="en-US" sz="3000" dirty="0"/>
              <a:t> </a:t>
            </a:r>
            <a:r>
              <a:rPr lang="en-US" altLang="zh-TW" sz="3200" dirty="0"/>
              <a:t>that may be labeled </a:t>
            </a:r>
            <a:r>
              <a:rPr lang="en-US" altLang="zh-TW" sz="3200" b="1" dirty="0"/>
              <a:t>success </a:t>
            </a:r>
            <a:r>
              <a:rPr lang="en-US" altLang="zh-TW" sz="3200" dirty="0"/>
              <a:t>or </a:t>
            </a:r>
            <a:r>
              <a:rPr lang="en-US" altLang="zh-TW" sz="3200" b="1" dirty="0"/>
              <a:t>failure</a:t>
            </a:r>
            <a:r>
              <a:rPr lang="en-US" altLang="zh-TW" sz="3200" dirty="0"/>
              <a:t>.</a:t>
            </a:r>
            <a:r>
              <a:rPr lang="zh-TW" altLang="en-US" sz="3200" dirty="0"/>
              <a:t> </a:t>
            </a:r>
            <a:endParaRPr lang="en-US" altLang="zh-TW" sz="3200" dirty="0"/>
          </a:p>
          <a:p>
            <a:pPr lvl="3"/>
            <a:r>
              <a:rPr lang="zh-TW" altLang="en-US" sz="2400" dirty="0"/>
              <a:t>成、敗</a:t>
            </a:r>
            <a:endParaRPr lang="en-US" altLang="zh-TW" sz="2400" dirty="0"/>
          </a:p>
          <a:p>
            <a:pPr lvl="3"/>
            <a:r>
              <a:rPr lang="zh-TW" altLang="en-US" sz="2400" dirty="0"/>
              <a:t>勝、負</a:t>
            </a:r>
            <a:endParaRPr lang="en-US" altLang="zh-TW" sz="2400" dirty="0"/>
          </a:p>
          <a:p>
            <a:pPr lvl="3"/>
            <a:r>
              <a:rPr lang="zh-TW" altLang="en-US" sz="2400" dirty="0"/>
              <a:t>白、黑</a:t>
            </a:r>
            <a:endParaRPr lang="en-US" altLang="zh-TW" sz="2400" dirty="0"/>
          </a:p>
          <a:p>
            <a:pPr lvl="3"/>
            <a:r>
              <a:rPr lang="zh-TW" altLang="en-US" sz="2400" dirty="0"/>
              <a:t>陽、陰</a:t>
            </a:r>
            <a:endParaRPr lang="en-US" altLang="zh-TW" sz="2400" dirty="0"/>
          </a:p>
          <a:p>
            <a:pPr lvl="3"/>
            <a:r>
              <a:rPr lang="zh-TW" altLang="en-US" sz="2400" dirty="0"/>
              <a:t>正、負</a:t>
            </a:r>
            <a:endParaRPr lang="en-US" altLang="zh-TW" sz="2400" dirty="0"/>
          </a:p>
          <a:p>
            <a:pPr lvl="3"/>
            <a:r>
              <a:rPr lang="zh-TW" altLang="en-US" sz="2400" dirty="0"/>
              <a:t>漲、跌</a:t>
            </a:r>
            <a:endParaRPr lang="en-US" altLang="zh-TW" sz="2400" dirty="0"/>
          </a:p>
          <a:p>
            <a:pPr lvl="3"/>
            <a:r>
              <a:rPr lang="en-US" altLang="zh-TW" sz="2400" dirty="0"/>
              <a:t>1</a:t>
            </a:r>
            <a:r>
              <a:rPr lang="zh-TW" altLang="en-US" sz="2400" dirty="0"/>
              <a:t>、</a:t>
            </a:r>
            <a:r>
              <a:rPr lang="en-US" altLang="zh-TW" sz="2400" dirty="0"/>
              <a:t>0</a:t>
            </a:r>
          </a:p>
        </p:txBody>
      </p:sp>
      <p:sp>
        <p:nvSpPr>
          <p:cNvPr id="6" name="投影片編號版面配置區 5">
            <a:extLst>
              <a:ext uri="{FF2B5EF4-FFF2-40B4-BE49-F238E27FC236}">
                <a16:creationId xmlns:a16="http://schemas.microsoft.com/office/drawing/2014/main" id="{080F4BCE-CF22-4903-9EEC-2E579D30D57C}"/>
              </a:ext>
            </a:extLst>
          </p:cNvPr>
          <p:cNvSpPr>
            <a:spLocks noGrp="1"/>
          </p:cNvSpPr>
          <p:nvPr>
            <p:ph type="sldNum" sz="quarter" idx="12"/>
          </p:nvPr>
        </p:nvSpPr>
        <p:spPr/>
        <p:txBody>
          <a:bodyPr/>
          <a:lstStyle/>
          <a:p>
            <a:fld id="{8632C2C5-20A0-4062-ADB6-29D76B962CAE}" type="slidenum">
              <a:rPr lang="zh-TW" altLang="en-US" smtClean="0"/>
              <a:pPr/>
              <a:t>9</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3.31(</a:t>
            </a:r>
            <a:r>
              <a:rPr lang="zh-TW" altLang="en-US" dirty="0"/>
              <a:t>續</a:t>
            </a:r>
            <a:r>
              <a:rPr lang="en-US" altLang="zh-TW" dirty="0"/>
              <a:t>)</a:t>
            </a:r>
            <a:endParaRPr lang="zh-TW" altLang="en-US" dirty="0"/>
          </a:p>
        </p:txBody>
      </p:sp>
      <p:pic>
        <p:nvPicPr>
          <p:cNvPr id="88067" name="Picture 3"/>
          <p:cNvPicPr>
            <a:picLocks noGrp="1" noChangeAspect="1" noChangeArrowheads="1"/>
          </p:cNvPicPr>
          <p:nvPr>
            <p:ph idx="1"/>
          </p:nvPr>
        </p:nvPicPr>
        <p:blipFill>
          <a:blip r:embed="rId2" cstate="print"/>
          <a:srcRect/>
          <a:stretch>
            <a:fillRect/>
          </a:stretch>
        </p:blipFill>
        <p:spPr bwMode="auto">
          <a:xfrm>
            <a:off x="1763688" y="908720"/>
            <a:ext cx="5567659" cy="583968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9C673189-6077-424B-94C2-CD0488CA9A41}"/>
              </a:ext>
            </a:extLst>
          </p:cNvPr>
          <p:cNvSpPr>
            <a:spLocks noGrp="1"/>
          </p:cNvSpPr>
          <p:nvPr>
            <p:ph type="sldNum" sz="quarter" idx="12"/>
          </p:nvPr>
        </p:nvSpPr>
        <p:spPr/>
        <p:txBody>
          <a:bodyPr/>
          <a:lstStyle/>
          <a:p>
            <a:fld id="{8632C2C5-20A0-4062-ADB6-29D76B962CAE}" type="slidenum">
              <a:rPr lang="zh-TW" altLang="en-US" smtClean="0"/>
              <a:pPr/>
              <a:t>90</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3.31(</a:t>
            </a:r>
            <a:r>
              <a:rPr lang="zh-TW" altLang="en-US" dirty="0"/>
              <a:t>續</a:t>
            </a:r>
            <a:r>
              <a:rPr lang="en-US" altLang="zh-TW" dirty="0"/>
              <a:t>)</a:t>
            </a:r>
            <a:endParaRPr lang="zh-TW" altLang="en-US" dirty="0"/>
          </a:p>
        </p:txBody>
      </p:sp>
      <p:pic>
        <p:nvPicPr>
          <p:cNvPr id="89090" name="Picture 2"/>
          <p:cNvPicPr>
            <a:picLocks noGrp="1" noChangeAspect="1" noChangeArrowheads="1"/>
          </p:cNvPicPr>
          <p:nvPr>
            <p:ph idx="1"/>
          </p:nvPr>
        </p:nvPicPr>
        <p:blipFill>
          <a:blip r:embed="rId2" cstate="print"/>
          <a:srcRect/>
          <a:stretch>
            <a:fillRect/>
          </a:stretch>
        </p:blipFill>
        <p:spPr bwMode="auto">
          <a:xfrm>
            <a:off x="323850" y="1412776"/>
            <a:ext cx="8496300" cy="303234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7F5D0334-257D-473B-A0C2-F48B189172E5}"/>
              </a:ext>
            </a:extLst>
          </p:cNvPr>
          <p:cNvSpPr>
            <a:spLocks noGrp="1"/>
          </p:cNvSpPr>
          <p:nvPr>
            <p:ph type="sldNum" sz="quarter" idx="12"/>
          </p:nvPr>
        </p:nvSpPr>
        <p:spPr/>
        <p:txBody>
          <a:bodyPr/>
          <a:lstStyle/>
          <a:p>
            <a:fld id="{8632C2C5-20A0-4062-ADB6-29D76B962CAE}" type="slidenum">
              <a:rPr lang="zh-TW" altLang="en-US" smtClean="0"/>
              <a:pPr/>
              <a:t>91</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3.32</a:t>
            </a:r>
            <a:endParaRPr lang="zh-TW" altLang="en-US" dirty="0"/>
          </a:p>
        </p:txBody>
      </p:sp>
      <p:pic>
        <p:nvPicPr>
          <p:cNvPr id="90114" name="Picture 2"/>
          <p:cNvPicPr>
            <a:picLocks noGrp="1" noChangeAspect="1" noChangeArrowheads="1"/>
          </p:cNvPicPr>
          <p:nvPr>
            <p:ph idx="1"/>
          </p:nvPr>
        </p:nvPicPr>
        <p:blipFill>
          <a:blip r:embed="rId2" cstate="print"/>
          <a:srcRect/>
          <a:stretch>
            <a:fillRect/>
          </a:stretch>
        </p:blipFill>
        <p:spPr bwMode="auto">
          <a:xfrm>
            <a:off x="323850" y="1412776"/>
            <a:ext cx="8496300" cy="881037"/>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36A2C220-721E-4E6A-9EBB-0F17592DD793}"/>
              </a:ext>
            </a:extLst>
          </p:cNvPr>
          <p:cNvSpPr>
            <a:spLocks noGrp="1"/>
          </p:cNvSpPr>
          <p:nvPr>
            <p:ph type="sldNum" sz="quarter" idx="12"/>
          </p:nvPr>
        </p:nvSpPr>
        <p:spPr/>
        <p:txBody>
          <a:bodyPr/>
          <a:lstStyle/>
          <a:p>
            <a:fld id="{8632C2C5-20A0-4062-ADB6-29D76B962CAE}" type="slidenum">
              <a:rPr lang="zh-TW" altLang="en-US" smtClean="0"/>
              <a:pPr/>
              <a:t>92</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323850" y="2636912"/>
            <a:ext cx="8496300" cy="3647669"/>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3.32(</a:t>
            </a:r>
            <a:r>
              <a:rPr lang="zh-TW" altLang="en-US" dirty="0"/>
              <a:t>續</a:t>
            </a:r>
            <a:r>
              <a:rPr lang="en-US" altLang="zh-TW" dirty="0"/>
              <a:t>)</a:t>
            </a:r>
            <a:endParaRPr lang="zh-TW" altLang="en-US" dirty="0"/>
          </a:p>
        </p:txBody>
      </p:sp>
      <p:pic>
        <p:nvPicPr>
          <p:cNvPr id="91139" name="Picture 3"/>
          <p:cNvPicPr>
            <a:picLocks noGrp="1" noChangeAspect="1" noChangeArrowheads="1"/>
          </p:cNvPicPr>
          <p:nvPr>
            <p:ph idx="1"/>
          </p:nvPr>
        </p:nvPicPr>
        <p:blipFill>
          <a:blip r:embed="rId2" cstate="print"/>
          <a:srcRect/>
          <a:stretch>
            <a:fillRect/>
          </a:stretch>
        </p:blipFill>
        <p:spPr bwMode="auto">
          <a:xfrm>
            <a:off x="323850" y="1412776"/>
            <a:ext cx="8496300" cy="455437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6AB2FA4-B622-4824-A686-4A93563FE274}"/>
              </a:ext>
            </a:extLst>
          </p:cNvPr>
          <p:cNvSpPr>
            <a:spLocks noGrp="1"/>
          </p:cNvSpPr>
          <p:nvPr>
            <p:ph type="sldNum" sz="quarter" idx="12"/>
          </p:nvPr>
        </p:nvSpPr>
        <p:spPr/>
        <p:txBody>
          <a:bodyPr/>
          <a:lstStyle/>
          <a:p>
            <a:fld id="{8632C2C5-20A0-4062-ADB6-29D76B962CAE}" type="slidenum">
              <a:rPr lang="zh-TW" altLang="en-US" smtClean="0"/>
              <a:pPr/>
              <a:t>93</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3.32(</a:t>
            </a:r>
            <a:r>
              <a:rPr lang="zh-TW" altLang="en-US" dirty="0"/>
              <a:t>續</a:t>
            </a:r>
            <a:r>
              <a:rPr lang="en-US" altLang="zh-TW" dirty="0"/>
              <a:t>)</a:t>
            </a:r>
            <a:endParaRPr lang="zh-TW" altLang="en-US" dirty="0"/>
          </a:p>
        </p:txBody>
      </p:sp>
      <p:pic>
        <p:nvPicPr>
          <p:cNvPr id="92162" name="Picture 2"/>
          <p:cNvPicPr>
            <a:picLocks noGrp="1" noChangeAspect="1" noChangeArrowheads="1"/>
          </p:cNvPicPr>
          <p:nvPr>
            <p:ph idx="1"/>
          </p:nvPr>
        </p:nvPicPr>
        <p:blipFill>
          <a:blip r:embed="rId2" cstate="print"/>
          <a:srcRect/>
          <a:stretch>
            <a:fillRect/>
          </a:stretch>
        </p:blipFill>
        <p:spPr bwMode="auto">
          <a:xfrm>
            <a:off x="323850" y="1412776"/>
            <a:ext cx="8496300" cy="4094602"/>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AFDDE8FA-EBAF-4BB0-BCC4-04760637D2A2}"/>
              </a:ext>
            </a:extLst>
          </p:cNvPr>
          <p:cNvSpPr>
            <a:spLocks noGrp="1"/>
          </p:cNvSpPr>
          <p:nvPr>
            <p:ph type="sldNum" sz="quarter" idx="12"/>
          </p:nvPr>
        </p:nvSpPr>
        <p:spPr/>
        <p:txBody>
          <a:bodyPr/>
          <a:lstStyle/>
          <a:p>
            <a:fld id="{8632C2C5-20A0-4062-ADB6-29D76B962CAE}" type="slidenum">
              <a:rPr lang="zh-TW" altLang="en-US" smtClean="0"/>
              <a:pPr/>
              <a:t>94</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3.11</a:t>
            </a:r>
            <a:r>
              <a:rPr lang="zh-TW" altLang="en-US" dirty="0"/>
              <a:t> 伽瑪和指數分布</a:t>
            </a:r>
          </a:p>
        </p:txBody>
      </p:sp>
      <p:sp>
        <p:nvSpPr>
          <p:cNvPr id="5" name="內容版面配置區 4"/>
          <p:cNvSpPr>
            <a:spLocks noGrp="1"/>
          </p:cNvSpPr>
          <p:nvPr>
            <p:ph idx="1"/>
          </p:nvPr>
        </p:nvSpPr>
        <p:spPr>
          <a:xfrm>
            <a:off x="323528" y="3501008"/>
            <a:ext cx="8496944" cy="2880320"/>
          </a:xfrm>
        </p:spPr>
        <p:txBody>
          <a:bodyPr/>
          <a:lstStyle/>
          <a:p>
            <a:pPr marL="514350" indent="-514350">
              <a:buFont typeface="+mj-lt"/>
              <a:buAutoNum type="alphaLcParenR"/>
            </a:pPr>
            <a:r>
              <a:rPr lang="zh-TW" altLang="en-US" dirty="0"/>
              <a:t>                                    </a:t>
            </a:r>
            <a:r>
              <a:rPr lang="en-US" altLang="zh-TW" dirty="0"/>
              <a:t> </a:t>
            </a:r>
            <a:r>
              <a:rPr lang="zh-TW" altLang="en-US" dirty="0"/>
              <a:t>，對於一個正整數 </a:t>
            </a:r>
            <a:r>
              <a:rPr lang="en-US" altLang="zh-TW" i="1" dirty="0"/>
              <a:t>n</a:t>
            </a:r>
            <a:r>
              <a:rPr lang="zh-TW" altLang="en-US" dirty="0"/>
              <a:t>。</a:t>
            </a:r>
            <a:endParaRPr lang="en-US" altLang="zh-TW" dirty="0"/>
          </a:p>
          <a:p>
            <a:pPr marL="514350" indent="-514350">
              <a:buFont typeface="+mj-lt"/>
              <a:buAutoNum type="alphaLcParenR"/>
            </a:pPr>
            <a:r>
              <a:rPr lang="zh-TW" altLang="en-US" dirty="0"/>
              <a:t>對於一個正整數 </a:t>
            </a:r>
            <a:r>
              <a:rPr lang="en-US" altLang="zh-TW" i="1" dirty="0"/>
              <a:t>n</a:t>
            </a:r>
            <a:r>
              <a:rPr lang="zh-TW" altLang="en-US" dirty="0"/>
              <a:t>，                  。</a:t>
            </a:r>
            <a:endParaRPr lang="en-US" altLang="zh-TW" dirty="0"/>
          </a:p>
          <a:p>
            <a:pPr marL="514350" indent="-514350">
              <a:buFont typeface="+mj-lt"/>
              <a:buAutoNum type="alphaLcParenR"/>
            </a:pPr>
            <a:r>
              <a:rPr lang="en-US" altLang="zh-TW" dirty="0"/>
              <a:t>          </a:t>
            </a:r>
            <a:r>
              <a:rPr lang="zh-TW" altLang="en-US" dirty="0"/>
              <a:t>。</a:t>
            </a:r>
            <a:endParaRPr lang="en-US" altLang="zh-TW" dirty="0"/>
          </a:p>
          <a:p>
            <a:pPr marL="514350" indent="-514350">
              <a:buFont typeface="+mj-lt"/>
              <a:buAutoNum type="alphaLcParenR"/>
            </a:pPr>
            <a:r>
              <a:rPr lang="en-US" altLang="zh-TW" dirty="0"/>
              <a:t>              </a:t>
            </a:r>
            <a:r>
              <a:rPr lang="zh-TW" altLang="en-US" dirty="0"/>
              <a:t>   。</a:t>
            </a:r>
            <a:endParaRPr lang="en-US" altLang="zh-TW" dirty="0"/>
          </a:p>
          <a:p>
            <a:endParaRPr lang="zh-TW" altLang="en-US" dirty="0"/>
          </a:p>
        </p:txBody>
      </p:sp>
      <p:sp>
        <p:nvSpPr>
          <p:cNvPr id="3" name="投影片編號版面配置區 2">
            <a:extLst>
              <a:ext uri="{FF2B5EF4-FFF2-40B4-BE49-F238E27FC236}">
                <a16:creationId xmlns:a16="http://schemas.microsoft.com/office/drawing/2014/main" id="{9F8318D7-97BA-44B3-8494-58E00A36618E}"/>
              </a:ext>
            </a:extLst>
          </p:cNvPr>
          <p:cNvSpPr>
            <a:spLocks noGrp="1"/>
          </p:cNvSpPr>
          <p:nvPr>
            <p:ph type="sldNum" sz="quarter" idx="12"/>
          </p:nvPr>
        </p:nvSpPr>
        <p:spPr/>
        <p:txBody>
          <a:bodyPr/>
          <a:lstStyle/>
          <a:p>
            <a:fld id="{8632C2C5-20A0-4062-ADB6-29D76B962CAE}" type="slidenum">
              <a:rPr lang="zh-TW" altLang="en-US" smtClean="0"/>
              <a:pPr/>
              <a:t>95</a:t>
            </a:fld>
            <a:endParaRPr lang="zh-TW" altLang="en-US"/>
          </a:p>
        </p:txBody>
      </p:sp>
      <p:pic>
        <p:nvPicPr>
          <p:cNvPr id="6" name="Picture 2"/>
          <p:cNvPicPr>
            <a:picLocks noChangeAspect="1" noChangeArrowheads="1"/>
          </p:cNvPicPr>
          <p:nvPr/>
        </p:nvPicPr>
        <p:blipFill>
          <a:blip r:embed="rId3" cstate="print"/>
          <a:srcRect/>
          <a:stretch>
            <a:fillRect/>
          </a:stretch>
        </p:blipFill>
        <p:spPr bwMode="auto">
          <a:xfrm>
            <a:off x="539552" y="1354178"/>
            <a:ext cx="7992000" cy="2002814"/>
          </a:xfrm>
          <a:prstGeom prst="rect">
            <a:avLst/>
          </a:prstGeom>
          <a:noFill/>
          <a:ln w="9525">
            <a:noFill/>
            <a:miter lim="800000"/>
            <a:headEnd/>
            <a:tailEnd/>
          </a:ln>
          <a:effectLst/>
        </p:spPr>
      </p:pic>
      <p:graphicFrame>
        <p:nvGraphicFramePr>
          <p:cNvPr id="8" name="物件 7"/>
          <p:cNvGraphicFramePr>
            <a:graphicFrameLocks noChangeAspect="1"/>
          </p:cNvGraphicFramePr>
          <p:nvPr>
            <p:extLst>
              <p:ext uri="{D42A27DB-BD31-4B8C-83A1-F6EECF244321}">
                <p14:modId xmlns:p14="http://schemas.microsoft.com/office/powerpoint/2010/main" val="822910708"/>
              </p:ext>
            </p:extLst>
          </p:nvPr>
        </p:nvGraphicFramePr>
        <p:xfrm>
          <a:off x="956692" y="3645024"/>
          <a:ext cx="3543300" cy="342900"/>
        </p:xfrm>
        <a:graphic>
          <a:graphicData uri="http://schemas.openxmlformats.org/presentationml/2006/ole">
            <mc:AlternateContent xmlns:mc="http://schemas.openxmlformats.org/markup-compatibility/2006">
              <mc:Choice xmlns:v="urn:schemas-microsoft-com:vml" Requires="v">
                <p:oleObj spid="_x0000_s11266" name="方程式" r:id="rId4" imgW="3543120" imgH="342720" progId="Equation.3">
                  <p:embed/>
                </p:oleObj>
              </mc:Choice>
              <mc:Fallback>
                <p:oleObj name="方程式" r:id="rId4" imgW="3543120" imgH="342720" progId="Equation.3">
                  <p:embed/>
                  <p:pic>
                    <p:nvPicPr>
                      <p:cNvPr id="8" name="物件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692" y="3645024"/>
                        <a:ext cx="35433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3189" name="Object 5"/>
          <p:cNvGraphicFramePr>
            <a:graphicFrameLocks noChangeAspect="1"/>
          </p:cNvGraphicFramePr>
          <p:nvPr>
            <p:extLst>
              <p:ext uri="{D42A27DB-BD31-4B8C-83A1-F6EECF244321}">
                <p14:modId xmlns:p14="http://schemas.microsoft.com/office/powerpoint/2010/main" val="4009009511"/>
              </p:ext>
            </p:extLst>
          </p:nvPr>
        </p:nvGraphicFramePr>
        <p:xfrm>
          <a:off x="4283968" y="4221088"/>
          <a:ext cx="1701800" cy="342900"/>
        </p:xfrm>
        <a:graphic>
          <a:graphicData uri="http://schemas.openxmlformats.org/presentationml/2006/ole">
            <mc:AlternateContent xmlns:mc="http://schemas.openxmlformats.org/markup-compatibility/2006">
              <mc:Choice xmlns:v="urn:schemas-microsoft-com:vml" Requires="v">
                <p:oleObj spid="_x0000_s11267" name="方程式" r:id="rId6" imgW="1701720" imgH="342720" progId="Equation.3">
                  <p:embed/>
                </p:oleObj>
              </mc:Choice>
              <mc:Fallback>
                <p:oleObj name="方程式" r:id="rId6" imgW="1701720" imgH="342720" progId="Equation.3">
                  <p:embed/>
                  <p:pic>
                    <p:nvPicPr>
                      <p:cNvPr id="93189"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3968" y="4221088"/>
                        <a:ext cx="17018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物件 10"/>
          <p:cNvGraphicFramePr>
            <a:graphicFrameLocks noChangeAspect="1"/>
          </p:cNvGraphicFramePr>
          <p:nvPr>
            <p:extLst>
              <p:ext uri="{D42A27DB-BD31-4B8C-83A1-F6EECF244321}">
                <p14:modId xmlns:p14="http://schemas.microsoft.com/office/powerpoint/2010/main" val="1796862208"/>
              </p:ext>
            </p:extLst>
          </p:nvPr>
        </p:nvGraphicFramePr>
        <p:xfrm>
          <a:off x="971600" y="4742284"/>
          <a:ext cx="939800" cy="342900"/>
        </p:xfrm>
        <a:graphic>
          <a:graphicData uri="http://schemas.openxmlformats.org/presentationml/2006/ole">
            <mc:AlternateContent xmlns:mc="http://schemas.openxmlformats.org/markup-compatibility/2006">
              <mc:Choice xmlns:v="urn:schemas-microsoft-com:vml" Requires="v">
                <p:oleObj spid="_x0000_s11268" name="方程式" r:id="rId8" imgW="939600" imgH="342720" progId="Equation.3">
                  <p:embed/>
                </p:oleObj>
              </mc:Choice>
              <mc:Fallback>
                <p:oleObj name="方程式" r:id="rId8" imgW="939600" imgH="342720" progId="Equation.3">
                  <p:embed/>
                  <p:pic>
                    <p:nvPicPr>
                      <p:cNvPr id="11" name="物件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1600" y="4742284"/>
                        <a:ext cx="9398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3192" name="Object 8"/>
          <p:cNvGraphicFramePr>
            <a:graphicFrameLocks noChangeAspect="1"/>
          </p:cNvGraphicFramePr>
          <p:nvPr>
            <p:extLst>
              <p:ext uri="{D42A27DB-BD31-4B8C-83A1-F6EECF244321}">
                <p14:modId xmlns:p14="http://schemas.microsoft.com/office/powerpoint/2010/main" val="2650258228"/>
              </p:ext>
            </p:extLst>
          </p:nvPr>
        </p:nvGraphicFramePr>
        <p:xfrm>
          <a:off x="971600" y="5267548"/>
          <a:ext cx="1574800" cy="393700"/>
        </p:xfrm>
        <a:graphic>
          <a:graphicData uri="http://schemas.openxmlformats.org/presentationml/2006/ole">
            <mc:AlternateContent xmlns:mc="http://schemas.openxmlformats.org/markup-compatibility/2006">
              <mc:Choice xmlns:v="urn:schemas-microsoft-com:vml" Requires="v">
                <p:oleObj spid="_x0000_s11269" name="方程式" r:id="rId10" imgW="1574640" imgH="393480" progId="Equation.3">
                  <p:embed/>
                </p:oleObj>
              </mc:Choice>
              <mc:Fallback>
                <p:oleObj name="方程式" r:id="rId10" imgW="1574640" imgH="393480" progId="Equation.3">
                  <p:embed/>
                  <p:pic>
                    <p:nvPicPr>
                      <p:cNvPr id="93192"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1600" y="5267548"/>
                        <a:ext cx="15748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伽瑪分布</a:t>
            </a:r>
          </a:p>
        </p:txBody>
      </p:sp>
      <p:pic>
        <p:nvPicPr>
          <p:cNvPr id="9" name="Picture 2"/>
          <p:cNvPicPr>
            <a:picLocks noGrp="1" noChangeAspect="1" noChangeArrowheads="1"/>
          </p:cNvPicPr>
          <p:nvPr>
            <p:ph idx="1"/>
          </p:nvPr>
        </p:nvPicPr>
        <p:blipFill>
          <a:blip r:embed="rId2" cstate="print"/>
          <a:srcRect t="2097"/>
          <a:stretch>
            <a:fillRect/>
          </a:stretch>
        </p:blipFill>
        <p:spPr bwMode="auto">
          <a:xfrm>
            <a:off x="323850" y="1628800"/>
            <a:ext cx="8496300" cy="2861342"/>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544CAFAB-30C7-4234-98AE-E57E6D93FC30}"/>
              </a:ext>
            </a:extLst>
          </p:cNvPr>
          <p:cNvSpPr>
            <a:spLocks noGrp="1"/>
          </p:cNvSpPr>
          <p:nvPr>
            <p:ph type="sldNum" sz="quarter" idx="12"/>
          </p:nvPr>
        </p:nvSpPr>
        <p:spPr/>
        <p:txBody>
          <a:bodyPr/>
          <a:lstStyle/>
          <a:p>
            <a:fld id="{8632C2C5-20A0-4062-ADB6-29D76B962CAE}" type="slidenum">
              <a:rPr lang="zh-TW" altLang="en-US" smtClean="0"/>
              <a:pPr/>
              <a:t>96</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伽瑪分布</a:t>
            </a:r>
            <a:r>
              <a:rPr lang="en-US" altLang="zh-TW" dirty="0"/>
              <a:t>(</a:t>
            </a:r>
            <a:r>
              <a:rPr lang="zh-TW" altLang="en-US" dirty="0"/>
              <a:t>續</a:t>
            </a:r>
            <a:r>
              <a:rPr lang="en-US" altLang="zh-TW" dirty="0"/>
              <a:t>)</a:t>
            </a:r>
            <a:endParaRPr lang="zh-TW" altLang="en-US" dirty="0"/>
          </a:p>
        </p:txBody>
      </p:sp>
      <p:pic>
        <p:nvPicPr>
          <p:cNvPr id="130050" name="Picture 2"/>
          <p:cNvPicPr>
            <a:picLocks noGrp="1" noChangeAspect="1" noChangeArrowheads="1"/>
          </p:cNvPicPr>
          <p:nvPr>
            <p:ph idx="1"/>
          </p:nvPr>
        </p:nvPicPr>
        <p:blipFill>
          <a:blip r:embed="rId2" cstate="print"/>
          <a:stretch>
            <a:fillRect/>
          </a:stretch>
        </p:blipFill>
        <p:spPr bwMode="auto">
          <a:xfrm>
            <a:off x="826381" y="1268413"/>
            <a:ext cx="7491237" cy="5113337"/>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F88C6319-BD6D-4906-8514-942D2B2C7BC9}"/>
              </a:ext>
            </a:extLst>
          </p:cNvPr>
          <p:cNvSpPr>
            <a:spLocks noGrp="1"/>
          </p:cNvSpPr>
          <p:nvPr>
            <p:ph type="sldNum" sz="quarter" idx="12"/>
          </p:nvPr>
        </p:nvSpPr>
        <p:spPr/>
        <p:txBody>
          <a:bodyPr/>
          <a:lstStyle/>
          <a:p>
            <a:fld id="{8632C2C5-20A0-4062-ADB6-29D76B962CAE}" type="slidenum">
              <a:rPr lang="zh-TW" altLang="en-US" smtClean="0"/>
              <a:pPr/>
              <a:t>97</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指數分布</a:t>
            </a:r>
          </a:p>
        </p:txBody>
      </p:sp>
      <p:pic>
        <p:nvPicPr>
          <p:cNvPr id="7" name="Picture 2"/>
          <p:cNvPicPr>
            <a:picLocks noGrp="1" noChangeAspect="1" noChangeArrowheads="1"/>
          </p:cNvPicPr>
          <p:nvPr>
            <p:ph idx="1"/>
          </p:nvPr>
        </p:nvPicPr>
        <p:blipFill>
          <a:blip r:embed="rId2" cstate="print"/>
          <a:srcRect/>
          <a:stretch>
            <a:fillRect/>
          </a:stretch>
        </p:blipFill>
        <p:spPr bwMode="auto">
          <a:xfrm>
            <a:off x="437253" y="1556792"/>
            <a:ext cx="8311211" cy="2880320"/>
          </a:xfrm>
          <a:prstGeom prst="rect">
            <a:avLst/>
          </a:prstGeom>
          <a:noFill/>
          <a:ln w="9525">
            <a:noFill/>
            <a:miter lim="800000"/>
            <a:headEnd/>
            <a:tailEnd/>
          </a:ln>
          <a:effectLst/>
        </p:spPr>
      </p:pic>
      <p:sp>
        <p:nvSpPr>
          <p:cNvPr id="3" name="投影片編號版面配置區 2">
            <a:extLst>
              <a:ext uri="{FF2B5EF4-FFF2-40B4-BE49-F238E27FC236}">
                <a16:creationId xmlns:a16="http://schemas.microsoft.com/office/drawing/2014/main" id="{77F8C0B7-BF50-4D06-B79E-F6146EDCECC5}"/>
              </a:ext>
            </a:extLst>
          </p:cNvPr>
          <p:cNvSpPr>
            <a:spLocks noGrp="1"/>
          </p:cNvSpPr>
          <p:nvPr>
            <p:ph type="sldNum" sz="quarter" idx="12"/>
          </p:nvPr>
        </p:nvSpPr>
        <p:spPr/>
        <p:txBody>
          <a:bodyPr/>
          <a:lstStyle/>
          <a:p>
            <a:fld id="{8632C2C5-20A0-4062-ADB6-29D76B962CAE}" type="slidenum">
              <a:rPr lang="zh-TW" altLang="en-US" smtClean="0"/>
              <a:pPr/>
              <a:t>98</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伽瑪和指數分布</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8" name="投影片編號版面配置區 7">
            <a:extLst>
              <a:ext uri="{FF2B5EF4-FFF2-40B4-BE49-F238E27FC236}">
                <a16:creationId xmlns:a16="http://schemas.microsoft.com/office/drawing/2014/main" id="{2FFF48D5-38C6-4D9F-8C08-78B7A1BC42FC}"/>
              </a:ext>
            </a:extLst>
          </p:cNvPr>
          <p:cNvSpPr>
            <a:spLocks noGrp="1"/>
          </p:cNvSpPr>
          <p:nvPr>
            <p:ph type="sldNum" sz="quarter" idx="12"/>
          </p:nvPr>
        </p:nvSpPr>
        <p:spPr/>
        <p:txBody>
          <a:bodyPr/>
          <a:lstStyle/>
          <a:p>
            <a:fld id="{8632C2C5-20A0-4062-ADB6-29D76B962CAE}" type="slidenum">
              <a:rPr lang="zh-TW" altLang="en-US" smtClean="0"/>
              <a:pPr/>
              <a:t>99</a:t>
            </a:fld>
            <a:endParaRPr lang="zh-TW" altLang="en-US"/>
          </a:p>
        </p:txBody>
      </p:sp>
      <p:pic>
        <p:nvPicPr>
          <p:cNvPr id="6" name="Picture 3"/>
          <p:cNvPicPr>
            <a:picLocks noChangeAspect="1" noChangeArrowheads="1"/>
          </p:cNvPicPr>
          <p:nvPr/>
        </p:nvPicPr>
        <p:blipFill>
          <a:blip r:embed="rId2" cstate="print"/>
          <a:srcRect/>
          <a:stretch>
            <a:fillRect/>
          </a:stretch>
        </p:blipFill>
        <p:spPr bwMode="auto">
          <a:xfrm>
            <a:off x="465907" y="1484783"/>
            <a:ext cx="8138541" cy="1562100"/>
          </a:xfrm>
          <a:prstGeom prst="rect">
            <a:avLst/>
          </a:prstGeom>
          <a:noFill/>
          <a:ln w="9525">
            <a:noFill/>
            <a:miter lim="800000"/>
            <a:headEnd/>
            <a:tailEnd/>
          </a:ln>
          <a:effectLst/>
        </p:spPr>
      </p:pic>
      <p:pic>
        <p:nvPicPr>
          <p:cNvPr id="7" name="Picture 4"/>
          <p:cNvPicPr>
            <a:picLocks noChangeAspect="1" noChangeArrowheads="1"/>
          </p:cNvPicPr>
          <p:nvPr/>
        </p:nvPicPr>
        <p:blipFill>
          <a:blip r:embed="rId3" cstate="print"/>
          <a:srcRect/>
          <a:stretch>
            <a:fillRect/>
          </a:stretch>
        </p:blipFill>
        <p:spPr bwMode="auto">
          <a:xfrm>
            <a:off x="465585" y="3451076"/>
            <a:ext cx="8138541" cy="1562100"/>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theme/theme1.xml><?xml version="1.0" encoding="utf-8"?>
<a:theme xmlns:a="http://schemas.openxmlformats.org/drawingml/2006/main" name="12010001B">
  <a:themeElements>
    <a:clrScheme name="Office 佈景主題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佈景主題">
      <a:majorFont>
        <a:latin typeface="Times New Roman"/>
        <a:ea typeface="新細明體"/>
        <a:cs typeface=""/>
      </a:majorFont>
      <a:minorFont>
        <a:latin typeface="Times New Roman"/>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佈景主題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佈景主題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佈景主題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佈景主題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佈景主題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佈景主題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佈景主題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3019</TotalTime>
  <Words>2994</Words>
  <Application>Microsoft Office PowerPoint</Application>
  <PresentationFormat>如螢幕大小 (4:3)</PresentationFormat>
  <Paragraphs>338</Paragraphs>
  <Slides>113</Slides>
  <Notes>1</Notes>
  <HiddenSlides>0</HiddenSlides>
  <MMClips>0</MMClips>
  <ScaleCrop>false</ScaleCrop>
  <HeadingPairs>
    <vt:vector size="8" baseType="variant">
      <vt:variant>
        <vt:lpstr>使用字型</vt:lpstr>
      </vt:variant>
      <vt:variant>
        <vt:i4>4</vt:i4>
      </vt:variant>
      <vt:variant>
        <vt:lpstr>佈景主題</vt:lpstr>
      </vt:variant>
      <vt:variant>
        <vt:i4>1</vt:i4>
      </vt:variant>
      <vt:variant>
        <vt:lpstr>內嵌 OLE 伺服程式</vt:lpstr>
      </vt:variant>
      <vt:variant>
        <vt:i4>1</vt:i4>
      </vt:variant>
      <vt:variant>
        <vt:lpstr>投影片標題</vt:lpstr>
      </vt:variant>
      <vt:variant>
        <vt:i4>113</vt:i4>
      </vt:variant>
    </vt:vector>
  </HeadingPairs>
  <TitlesOfParts>
    <vt:vector size="119" baseType="lpstr">
      <vt:lpstr>CMR10</vt:lpstr>
      <vt:lpstr>Calibri</vt:lpstr>
      <vt:lpstr>Cambria Math</vt:lpstr>
      <vt:lpstr>Times New Roman</vt:lpstr>
      <vt:lpstr>12010001B</vt:lpstr>
      <vt:lpstr>方程式</vt:lpstr>
      <vt:lpstr>probCh03 第 3 章</vt:lpstr>
      <vt:lpstr>本章大綱</vt:lpstr>
      <vt:lpstr>3.1 Introduction and Motivation (簡介和動機)</vt:lpstr>
      <vt:lpstr>PowerPoint 簡報</vt:lpstr>
      <vt:lpstr>PowerPoint 簡報</vt:lpstr>
      <vt:lpstr>PowerPoint 簡報</vt:lpstr>
      <vt:lpstr>PowerPoint 簡報</vt:lpstr>
      <vt:lpstr>PowerPoint 簡報</vt:lpstr>
      <vt:lpstr>3.2 Binomial and Multinomial Distributions (二項和多項分布)</vt:lpstr>
      <vt:lpstr>PowerPoint 簡報</vt:lpstr>
      <vt:lpstr>PowerPoint 簡報</vt:lpstr>
      <vt:lpstr>3.2.1 二項分布</vt:lpstr>
      <vt:lpstr>二項分布(續)</vt:lpstr>
      <vt:lpstr>範例3.1</vt:lpstr>
      <vt:lpstr> 「二項」(Binomial)    這個名稱來自於何處？</vt:lpstr>
      <vt:lpstr>Computation of Binomial Distribution</vt:lpstr>
      <vt:lpstr>在 python 中計算 binom()</vt:lpstr>
      <vt:lpstr>範例3.2</vt:lpstr>
      <vt:lpstr>範例3.3</vt:lpstr>
      <vt:lpstr>範例3.3(續)</vt:lpstr>
      <vt:lpstr>二項分布應用的領域</vt:lpstr>
      <vt:lpstr>範例3.4</vt:lpstr>
      <vt:lpstr>範例3.5</vt:lpstr>
      <vt:lpstr>3.2.2 多項實驗和多項分布</vt:lpstr>
      <vt:lpstr>PowerPoint 簡報</vt:lpstr>
      <vt:lpstr>多項實驗和多項分布(續)</vt:lpstr>
      <vt:lpstr>範例3.6</vt:lpstr>
      <vt:lpstr>3.3 超幾何分布</vt:lpstr>
      <vt:lpstr>允收抽樣中的超幾何分布</vt:lpstr>
      <vt:lpstr>允收抽樣中的超幾何分布(續)</vt:lpstr>
      <vt:lpstr>範例3.8</vt:lpstr>
      <vt:lpstr>允收抽樣中的超幾何分布(續)</vt:lpstr>
      <vt:lpstr>範例3.10</vt:lpstr>
      <vt:lpstr>超幾何分布與二項分布的關係</vt:lpstr>
      <vt:lpstr>範例3.11</vt:lpstr>
      <vt:lpstr>3.4 負二項分布與幾何分布</vt:lpstr>
      <vt:lpstr>負二項分布與幾何分布(續)</vt:lpstr>
      <vt:lpstr>範例3.12(續)</vt:lpstr>
      <vt:lpstr>負二項分布與幾何分布(續)</vt:lpstr>
      <vt:lpstr>範例3.13</vt:lpstr>
      <vt:lpstr>範例3.14</vt:lpstr>
      <vt:lpstr>負二項分布與幾何分布(續)</vt:lpstr>
      <vt:lpstr>3.5 卜瓦松分布與卜瓦松程序</vt:lpstr>
      <vt:lpstr>卜瓦松程序的性質</vt:lpstr>
      <vt:lpstr>卜瓦松分布</vt:lpstr>
      <vt:lpstr>範例3.15</vt:lpstr>
      <vt:lpstr>範例3.16</vt:lpstr>
      <vt:lpstr>卜瓦松機率函數的特性</vt:lpstr>
      <vt:lpstr>以一個卜瓦松分布逼近二項分布</vt:lpstr>
      <vt:lpstr>範例3.17</vt:lpstr>
      <vt:lpstr>範例3.18</vt:lpstr>
      <vt:lpstr>3.6 連續均勻分布</vt:lpstr>
      <vt:lpstr>連續均勻分布(續)</vt:lpstr>
      <vt:lpstr>範例3.19</vt:lpstr>
      <vt:lpstr>連續均勻分布(續)</vt:lpstr>
      <vt:lpstr>3.7 常態分布</vt:lpstr>
      <vt:lpstr>常態分布(續)</vt:lpstr>
      <vt:lpstr>常態分布(續)</vt:lpstr>
      <vt:lpstr>常態分布(續)</vt:lpstr>
      <vt:lpstr>常態分布(續)</vt:lpstr>
      <vt:lpstr>常態分布(續)</vt:lpstr>
      <vt:lpstr>常態分布(續)</vt:lpstr>
      <vt:lpstr>3.8 常態曲線下的面積</vt:lpstr>
      <vt:lpstr>常態曲線下的面積(續)</vt:lpstr>
      <vt:lpstr>常態曲線下的面積(續)</vt:lpstr>
      <vt:lpstr>範例3.20</vt:lpstr>
      <vt:lpstr>範例3.20(續)</vt:lpstr>
      <vt:lpstr>範例3.21</vt:lpstr>
      <vt:lpstr>範例3.21(續)</vt:lpstr>
      <vt:lpstr>範例3.22</vt:lpstr>
      <vt:lpstr>範例3.22(續)</vt:lpstr>
      <vt:lpstr>範例3.23</vt:lpstr>
      <vt:lpstr>範例3.23(續)</vt:lpstr>
      <vt:lpstr>範例3.24</vt:lpstr>
      <vt:lpstr>範例3.24(續)</vt:lpstr>
      <vt:lpstr>3.9 常態分布的應用</vt:lpstr>
      <vt:lpstr>範例3.26</vt:lpstr>
      <vt:lpstr>範例3.27</vt:lpstr>
      <vt:lpstr>範例3.28</vt:lpstr>
      <vt:lpstr>範例3.28(續)</vt:lpstr>
      <vt:lpstr>範例3.29</vt:lpstr>
      <vt:lpstr>範例3.30</vt:lpstr>
      <vt:lpstr>範例3.30(續)</vt:lpstr>
      <vt:lpstr>3.10 常態逼近</vt:lpstr>
      <vt:lpstr>常態逼近(續)</vt:lpstr>
      <vt:lpstr>常態逼近(續)</vt:lpstr>
      <vt:lpstr>常態逼近(續)</vt:lpstr>
      <vt:lpstr>常態逼近(續)</vt:lpstr>
      <vt:lpstr>範例3.31</vt:lpstr>
      <vt:lpstr>範例3.31(續)</vt:lpstr>
      <vt:lpstr>範例3.31(續)</vt:lpstr>
      <vt:lpstr>範例3.32</vt:lpstr>
      <vt:lpstr>範例3.32(續)</vt:lpstr>
      <vt:lpstr>範例3.32(續)</vt:lpstr>
      <vt:lpstr>3.11 伽瑪和指數分布</vt:lpstr>
      <vt:lpstr>伽瑪分布</vt:lpstr>
      <vt:lpstr>伽瑪分布(續)</vt:lpstr>
      <vt:lpstr>指數分布</vt:lpstr>
      <vt:lpstr>伽瑪和指數分布(續)</vt:lpstr>
      <vt:lpstr>伽瑪分布與卜瓦松程序的關係</vt:lpstr>
      <vt:lpstr>伽瑪分布與卜瓦松程序的關係(續)</vt:lpstr>
      <vt:lpstr>指數分布與伽瑪分布的應用</vt:lpstr>
      <vt:lpstr>範例3.33</vt:lpstr>
      <vt:lpstr>無記憶性質及其對於指數分布的影響</vt:lpstr>
      <vt:lpstr>範例3.34</vt:lpstr>
      <vt:lpstr>範例3.35</vt:lpstr>
      <vt:lpstr>範例3.35(續)</vt:lpstr>
      <vt:lpstr>範例3.36</vt:lpstr>
      <vt:lpstr>範例3.36(續)</vt:lpstr>
      <vt:lpstr>範例3.37</vt:lpstr>
      <vt:lpstr>範例3.37(續)</vt:lpstr>
      <vt:lpstr>3.12 卡方分布</vt:lpstr>
      <vt:lpstr>卡方分布(續)</vt:lpstr>
    </vt:vector>
  </TitlesOfParts>
  <Company>workgroup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 3 章</dc:title>
  <dc:creator>toc136</dc:creator>
  <cp:lastModifiedBy>Renyuan Lyu</cp:lastModifiedBy>
  <cp:revision>93</cp:revision>
  <dcterms:created xsi:type="dcterms:W3CDTF">2013-07-23T02:05:42Z</dcterms:created>
  <dcterms:modified xsi:type="dcterms:W3CDTF">2020-04-23T15:09:54Z</dcterms:modified>
</cp:coreProperties>
</file>